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00" r:id="rId1"/>
  </p:sldMasterIdLst>
  <p:notesMasterIdLst>
    <p:notesMasterId r:id="rId21"/>
  </p:notesMasterIdLst>
  <p:sldIdLst>
    <p:sldId id="276" r:id="rId2"/>
    <p:sldId id="280" r:id="rId3"/>
    <p:sldId id="268" r:id="rId4"/>
    <p:sldId id="269" r:id="rId5"/>
    <p:sldId id="267" r:id="rId6"/>
    <p:sldId id="258" r:id="rId7"/>
    <p:sldId id="275" r:id="rId8"/>
    <p:sldId id="274" r:id="rId9"/>
    <p:sldId id="273" r:id="rId10"/>
    <p:sldId id="277" r:id="rId11"/>
    <p:sldId id="260" r:id="rId12"/>
    <p:sldId id="261" r:id="rId13"/>
    <p:sldId id="262" r:id="rId14"/>
    <p:sldId id="259" r:id="rId15"/>
    <p:sldId id="263" r:id="rId16"/>
    <p:sldId id="272" r:id="rId17"/>
    <p:sldId id="271" r:id="rId18"/>
    <p:sldId id="279" r:id="rId19"/>
    <p:sldId id="278"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0F07E12-632D-46C6-A300-1B5181761EC7}" v="37" dt="2022-03-17T19:18:04.54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9" d="100"/>
          <a:sy n="79" d="100"/>
        </p:scale>
        <p:origin x="103"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6/11/relationships/changesInfo" Target="changesInfos/changesInfo1.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 Id="rId27"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muel Sisay" userId="65c0aaddfd1a6652" providerId="LiveId" clId="{B0F07E12-632D-46C6-A300-1B5181761EC7}"/>
    <pc:docChg chg="undo redo custSel addSld delSld modSld sldOrd">
      <pc:chgData name="Samuel Sisay" userId="65c0aaddfd1a6652" providerId="LiveId" clId="{B0F07E12-632D-46C6-A300-1B5181761EC7}" dt="2022-03-17T19:20:46.514" v="4593" actId="20577"/>
      <pc:docMkLst>
        <pc:docMk/>
      </pc:docMkLst>
      <pc:sldChg chg="delSp modSp del mod">
        <pc:chgData name="Samuel Sisay" userId="65c0aaddfd1a6652" providerId="LiveId" clId="{B0F07E12-632D-46C6-A300-1B5181761EC7}" dt="2022-03-17T16:40:54.368" v="2352" actId="2696"/>
        <pc:sldMkLst>
          <pc:docMk/>
          <pc:sldMk cId="109857222" sldId="256"/>
        </pc:sldMkLst>
        <pc:spChg chg="mod">
          <ac:chgData name="Samuel Sisay" userId="65c0aaddfd1a6652" providerId="LiveId" clId="{B0F07E12-632D-46C6-A300-1B5181761EC7}" dt="2022-03-17T16:40:02.559" v="2309" actId="21"/>
          <ac:spMkLst>
            <pc:docMk/>
            <pc:sldMk cId="109857222" sldId="256"/>
            <ac:spMk id="2" creationId="{00000000-0000-0000-0000-000000000000}"/>
          </ac:spMkLst>
        </pc:spChg>
        <pc:spChg chg="del mod">
          <ac:chgData name="Samuel Sisay" userId="65c0aaddfd1a6652" providerId="LiveId" clId="{B0F07E12-632D-46C6-A300-1B5181761EC7}" dt="2022-03-10T22:23:44.128" v="126"/>
          <ac:spMkLst>
            <pc:docMk/>
            <pc:sldMk cId="109857222" sldId="256"/>
            <ac:spMk id="5" creationId="{71BCC75E-6B86-4B6D-8618-53C7FC3E6B02}"/>
          </ac:spMkLst>
        </pc:spChg>
        <pc:picChg chg="del">
          <ac:chgData name="Samuel Sisay" userId="65c0aaddfd1a6652" providerId="LiveId" clId="{B0F07E12-632D-46C6-A300-1B5181761EC7}" dt="2022-03-10T22:23:44.125" v="124" actId="478"/>
          <ac:picMkLst>
            <pc:docMk/>
            <pc:sldMk cId="109857222" sldId="256"/>
            <ac:picMk id="4" creationId="{F7BC52F7-63B4-4E27-AD8F-85C27E40F137}"/>
          </ac:picMkLst>
        </pc:picChg>
      </pc:sldChg>
      <pc:sldChg chg="delSp modSp del mod">
        <pc:chgData name="Samuel Sisay" userId="65c0aaddfd1a6652" providerId="LiveId" clId="{B0F07E12-632D-46C6-A300-1B5181761EC7}" dt="2022-03-10T22:25:30.161" v="152" actId="2696"/>
        <pc:sldMkLst>
          <pc:docMk/>
          <pc:sldMk cId="2809946583" sldId="257"/>
        </pc:sldMkLst>
        <pc:spChg chg="del mod">
          <ac:chgData name="Samuel Sisay" userId="65c0aaddfd1a6652" providerId="LiveId" clId="{B0F07E12-632D-46C6-A300-1B5181761EC7}" dt="2022-03-10T22:24:31.584" v="136"/>
          <ac:spMkLst>
            <pc:docMk/>
            <pc:sldMk cId="2809946583" sldId="257"/>
            <ac:spMk id="6" creationId="{A8C6CFC4-73B1-4476-825B-C53D557FA9EB}"/>
          </ac:spMkLst>
        </pc:spChg>
      </pc:sldChg>
      <pc:sldChg chg="addSp delSp modSp mod">
        <pc:chgData name="Samuel Sisay" userId="65c0aaddfd1a6652" providerId="LiveId" clId="{B0F07E12-632D-46C6-A300-1B5181761EC7}" dt="2022-03-17T16:29:16.336" v="2048" actId="255"/>
        <pc:sldMkLst>
          <pc:docMk/>
          <pc:sldMk cId="1918843686" sldId="258"/>
        </pc:sldMkLst>
        <pc:spChg chg="del mod">
          <ac:chgData name="Samuel Sisay" userId="65c0aaddfd1a6652" providerId="LiveId" clId="{B0F07E12-632D-46C6-A300-1B5181761EC7}" dt="2022-03-17T16:26:47.004" v="1977" actId="21"/>
          <ac:spMkLst>
            <pc:docMk/>
            <pc:sldMk cId="1918843686" sldId="258"/>
            <ac:spMk id="5" creationId="{71BCC75E-6B86-4B6D-8618-53C7FC3E6B02}"/>
          </ac:spMkLst>
        </pc:spChg>
        <pc:spChg chg="del mod">
          <ac:chgData name="Samuel Sisay" userId="65c0aaddfd1a6652" providerId="LiveId" clId="{B0F07E12-632D-46C6-A300-1B5181761EC7}" dt="2022-03-17T02:31:23.933" v="466" actId="21"/>
          <ac:spMkLst>
            <pc:docMk/>
            <pc:sldMk cId="1918843686" sldId="258"/>
            <ac:spMk id="8" creationId="{A2E40754-921E-48D2-9A08-4DB864D1B673}"/>
          </ac:spMkLst>
        </pc:spChg>
        <pc:spChg chg="del mod">
          <ac:chgData name="Samuel Sisay" userId="65c0aaddfd1a6652" providerId="LiveId" clId="{B0F07E12-632D-46C6-A300-1B5181761EC7}" dt="2022-03-17T16:26:49.697" v="1978" actId="21"/>
          <ac:spMkLst>
            <pc:docMk/>
            <pc:sldMk cId="1918843686" sldId="258"/>
            <ac:spMk id="9" creationId="{D7341F75-FC56-44BF-844F-9B2ECF4531FC}"/>
          </ac:spMkLst>
        </pc:spChg>
        <pc:spChg chg="add mod">
          <ac:chgData name="Samuel Sisay" userId="65c0aaddfd1a6652" providerId="LiveId" clId="{B0F07E12-632D-46C6-A300-1B5181761EC7}" dt="2022-03-17T16:29:16.336" v="2048" actId="255"/>
          <ac:spMkLst>
            <pc:docMk/>
            <pc:sldMk cId="1918843686" sldId="258"/>
            <ac:spMk id="14" creationId="{3369170F-56DB-4AD4-9CAB-C208C6108BEB}"/>
          </ac:spMkLst>
        </pc:spChg>
        <pc:picChg chg="del">
          <ac:chgData name="Samuel Sisay" userId="65c0aaddfd1a6652" providerId="LiveId" clId="{B0F07E12-632D-46C6-A300-1B5181761EC7}" dt="2022-03-17T16:26:21.715" v="1953" actId="478"/>
          <ac:picMkLst>
            <pc:docMk/>
            <pc:sldMk cId="1918843686" sldId="258"/>
            <ac:picMk id="4" creationId="{F7BC52F7-63B4-4E27-AD8F-85C27E40F137}"/>
          </ac:picMkLst>
        </pc:picChg>
        <pc:picChg chg="del">
          <ac:chgData name="Samuel Sisay" userId="65c0aaddfd1a6652" providerId="LiveId" clId="{B0F07E12-632D-46C6-A300-1B5181761EC7}" dt="2022-03-17T02:40:53.508" v="512" actId="478"/>
          <ac:picMkLst>
            <pc:docMk/>
            <pc:sldMk cId="1918843686" sldId="258"/>
            <ac:picMk id="7" creationId="{5F9112E6-FB2C-4275-A67F-3BBE61D7670D}"/>
          </ac:picMkLst>
        </pc:picChg>
        <pc:picChg chg="add mod">
          <ac:chgData name="Samuel Sisay" userId="65c0aaddfd1a6652" providerId="LiveId" clId="{B0F07E12-632D-46C6-A300-1B5181761EC7}" dt="2022-03-17T16:27:16.278" v="1984" actId="1076"/>
          <ac:picMkLst>
            <pc:docMk/>
            <pc:sldMk cId="1918843686" sldId="258"/>
            <ac:picMk id="12" creationId="{64DA339A-89F3-4F82-813F-C689BC26795A}"/>
          </ac:picMkLst>
        </pc:picChg>
        <pc:picChg chg="add del mod">
          <ac:chgData name="Samuel Sisay" userId="65c0aaddfd1a6652" providerId="LiveId" clId="{B0F07E12-632D-46C6-A300-1B5181761EC7}" dt="2022-03-17T16:26:20.074" v="1952" actId="478"/>
          <ac:picMkLst>
            <pc:docMk/>
            <pc:sldMk cId="1918843686" sldId="258"/>
            <ac:picMk id="13" creationId="{AE6CD314-B9F4-4810-AD7C-2762D037B812}"/>
          </ac:picMkLst>
        </pc:picChg>
      </pc:sldChg>
      <pc:sldChg chg="addSp delSp modSp mod">
        <pc:chgData name="Samuel Sisay" userId="65c0aaddfd1a6652" providerId="LiveId" clId="{B0F07E12-632D-46C6-A300-1B5181761EC7}" dt="2022-03-17T17:46:10.902" v="4009" actId="5793"/>
        <pc:sldMkLst>
          <pc:docMk/>
          <pc:sldMk cId="3095904156" sldId="259"/>
        </pc:sldMkLst>
        <pc:spChg chg="mod">
          <ac:chgData name="Samuel Sisay" userId="65c0aaddfd1a6652" providerId="LiveId" clId="{B0F07E12-632D-46C6-A300-1B5181761EC7}" dt="2022-03-17T17:22:23.555" v="3049" actId="14100"/>
          <ac:spMkLst>
            <pc:docMk/>
            <pc:sldMk cId="3095904156" sldId="259"/>
            <ac:spMk id="2" creationId="{00000000-0000-0000-0000-000000000000}"/>
          </ac:spMkLst>
        </pc:spChg>
        <pc:spChg chg="mod">
          <ac:chgData name="Samuel Sisay" userId="65c0aaddfd1a6652" providerId="LiveId" clId="{B0F07E12-632D-46C6-A300-1B5181761EC7}" dt="2022-03-17T17:46:10.902" v="4009" actId="5793"/>
          <ac:spMkLst>
            <pc:docMk/>
            <pc:sldMk cId="3095904156" sldId="259"/>
            <ac:spMk id="5" creationId="{71BCC75E-6B86-4B6D-8618-53C7FC3E6B02}"/>
          </ac:spMkLst>
        </pc:spChg>
        <pc:picChg chg="del">
          <ac:chgData name="Samuel Sisay" userId="65c0aaddfd1a6652" providerId="LiveId" clId="{B0F07E12-632D-46C6-A300-1B5181761EC7}" dt="2022-03-17T02:38:00.072" v="473" actId="478"/>
          <ac:picMkLst>
            <pc:docMk/>
            <pc:sldMk cId="3095904156" sldId="259"/>
            <ac:picMk id="3" creationId="{2CF09BD8-55E0-491E-9239-A6521C6F28F6}"/>
          </ac:picMkLst>
        </pc:picChg>
        <pc:picChg chg="del mod">
          <ac:chgData name="Samuel Sisay" userId="65c0aaddfd1a6652" providerId="LiveId" clId="{B0F07E12-632D-46C6-A300-1B5181761EC7}" dt="2022-03-17T02:38:11.973" v="477" actId="21"/>
          <ac:picMkLst>
            <pc:docMk/>
            <pc:sldMk cId="3095904156" sldId="259"/>
            <ac:picMk id="4" creationId="{F7BC52F7-63B4-4E27-AD8F-85C27E40F137}"/>
          </ac:picMkLst>
        </pc:picChg>
        <pc:picChg chg="add mod">
          <ac:chgData name="Samuel Sisay" userId="65c0aaddfd1a6652" providerId="LiveId" clId="{B0F07E12-632D-46C6-A300-1B5181761EC7}" dt="2022-03-17T17:29:24.978" v="3137" actId="1076"/>
          <ac:picMkLst>
            <pc:docMk/>
            <pc:sldMk cId="3095904156" sldId="259"/>
            <ac:picMk id="11" creationId="{D33545F3-15A5-40B2-B09D-FEECA141AA6E}"/>
          </ac:picMkLst>
        </pc:picChg>
      </pc:sldChg>
      <pc:sldChg chg="addSp delSp modSp mod">
        <pc:chgData name="Samuel Sisay" userId="65c0aaddfd1a6652" providerId="LiveId" clId="{B0F07E12-632D-46C6-A300-1B5181761EC7}" dt="2022-03-17T17:04:36.949" v="2858" actId="20577"/>
        <pc:sldMkLst>
          <pc:docMk/>
          <pc:sldMk cId="1168869479" sldId="260"/>
        </pc:sldMkLst>
        <pc:spChg chg="mod">
          <ac:chgData name="Samuel Sisay" userId="65c0aaddfd1a6652" providerId="LiveId" clId="{B0F07E12-632D-46C6-A300-1B5181761EC7}" dt="2022-03-17T17:01:12.232" v="2790" actId="207"/>
          <ac:spMkLst>
            <pc:docMk/>
            <pc:sldMk cId="1168869479" sldId="260"/>
            <ac:spMk id="5" creationId="{71BCC75E-6B86-4B6D-8618-53C7FC3E6B02}"/>
          </ac:spMkLst>
        </pc:spChg>
        <pc:spChg chg="mod">
          <ac:chgData name="Samuel Sisay" userId="65c0aaddfd1a6652" providerId="LiveId" clId="{B0F07E12-632D-46C6-A300-1B5181761EC7}" dt="2022-03-17T17:04:36.949" v="2858" actId="20577"/>
          <ac:spMkLst>
            <pc:docMk/>
            <pc:sldMk cId="1168869479" sldId="260"/>
            <ac:spMk id="6" creationId="{FCA117A3-A2B7-4412-93D7-2ADB47FAD387}"/>
          </ac:spMkLst>
        </pc:spChg>
        <pc:picChg chg="del">
          <ac:chgData name="Samuel Sisay" userId="65c0aaddfd1a6652" providerId="LiveId" clId="{B0F07E12-632D-46C6-A300-1B5181761EC7}" dt="2022-03-17T02:39:46.989" v="497" actId="478"/>
          <ac:picMkLst>
            <pc:docMk/>
            <pc:sldMk cId="1168869479" sldId="260"/>
            <ac:picMk id="3" creationId="{BA998AF1-AF6A-43AC-ADD6-DDD99BD046C2}"/>
          </ac:picMkLst>
        </pc:picChg>
        <pc:picChg chg="del">
          <ac:chgData name="Samuel Sisay" userId="65c0aaddfd1a6652" providerId="LiveId" clId="{B0F07E12-632D-46C6-A300-1B5181761EC7}" dt="2022-03-17T02:39:58.436" v="498" actId="478"/>
          <ac:picMkLst>
            <pc:docMk/>
            <pc:sldMk cId="1168869479" sldId="260"/>
            <ac:picMk id="4" creationId="{F7BC52F7-63B4-4E27-AD8F-85C27E40F137}"/>
          </ac:picMkLst>
        </pc:picChg>
        <pc:picChg chg="add mod">
          <ac:chgData name="Samuel Sisay" userId="65c0aaddfd1a6652" providerId="LiveId" clId="{B0F07E12-632D-46C6-A300-1B5181761EC7}" dt="2022-03-17T16:59:03.498" v="2778" actId="1076"/>
          <ac:picMkLst>
            <pc:docMk/>
            <pc:sldMk cId="1168869479" sldId="260"/>
            <ac:picMk id="12" creationId="{966ED84F-85C4-4DC1-8011-B9FDA7FC9459}"/>
          </ac:picMkLst>
        </pc:picChg>
      </pc:sldChg>
      <pc:sldChg chg="addSp delSp modSp mod">
        <pc:chgData name="Samuel Sisay" userId="65c0aaddfd1a6652" providerId="LiveId" clId="{B0F07E12-632D-46C6-A300-1B5181761EC7}" dt="2022-03-17T17:18:55.173" v="3007" actId="14100"/>
        <pc:sldMkLst>
          <pc:docMk/>
          <pc:sldMk cId="2415851102" sldId="261"/>
        </pc:sldMkLst>
        <pc:spChg chg="mod">
          <ac:chgData name="Samuel Sisay" userId="65c0aaddfd1a6652" providerId="LiveId" clId="{B0F07E12-632D-46C6-A300-1B5181761EC7}" dt="2022-03-17T17:18:42.397" v="3005" actId="5793"/>
          <ac:spMkLst>
            <pc:docMk/>
            <pc:sldMk cId="2415851102" sldId="261"/>
            <ac:spMk id="5" creationId="{71BCC75E-6B86-4B6D-8618-53C7FC3E6B02}"/>
          </ac:spMkLst>
        </pc:spChg>
        <pc:picChg chg="del">
          <ac:chgData name="Samuel Sisay" userId="65c0aaddfd1a6652" providerId="LiveId" clId="{B0F07E12-632D-46C6-A300-1B5181761EC7}" dt="2022-03-17T02:39:00.319" v="482" actId="478"/>
          <ac:picMkLst>
            <pc:docMk/>
            <pc:sldMk cId="2415851102" sldId="261"/>
            <ac:picMk id="3" creationId="{2867510D-0484-4139-8350-5D690BE64052}"/>
          </ac:picMkLst>
        </pc:picChg>
        <pc:picChg chg="del mod">
          <ac:chgData name="Samuel Sisay" userId="65c0aaddfd1a6652" providerId="LiveId" clId="{B0F07E12-632D-46C6-A300-1B5181761EC7}" dt="2022-03-17T02:39:08.853" v="486" actId="21"/>
          <ac:picMkLst>
            <pc:docMk/>
            <pc:sldMk cId="2415851102" sldId="261"/>
            <ac:picMk id="4" creationId="{F7BC52F7-63B4-4E27-AD8F-85C27E40F137}"/>
          </ac:picMkLst>
        </pc:picChg>
        <pc:picChg chg="add mod">
          <ac:chgData name="Samuel Sisay" userId="65c0aaddfd1a6652" providerId="LiveId" clId="{B0F07E12-632D-46C6-A300-1B5181761EC7}" dt="2022-03-17T17:18:55.173" v="3007" actId="14100"/>
          <ac:picMkLst>
            <pc:docMk/>
            <pc:sldMk cId="2415851102" sldId="261"/>
            <ac:picMk id="10" creationId="{388BA9C6-0B84-4ABE-B10A-6ACC8A3F1270}"/>
          </ac:picMkLst>
        </pc:picChg>
      </pc:sldChg>
      <pc:sldChg chg="addSp delSp modSp mod">
        <pc:chgData name="Samuel Sisay" userId="65c0aaddfd1a6652" providerId="LiveId" clId="{B0F07E12-632D-46C6-A300-1B5181761EC7}" dt="2022-03-17T17:21:15.103" v="3041" actId="20577"/>
        <pc:sldMkLst>
          <pc:docMk/>
          <pc:sldMk cId="3064764650" sldId="262"/>
        </pc:sldMkLst>
        <pc:spChg chg="mod">
          <ac:chgData name="Samuel Sisay" userId="65c0aaddfd1a6652" providerId="LiveId" clId="{B0F07E12-632D-46C6-A300-1B5181761EC7}" dt="2022-03-17T17:21:15.103" v="3041" actId="20577"/>
          <ac:spMkLst>
            <pc:docMk/>
            <pc:sldMk cId="3064764650" sldId="262"/>
            <ac:spMk id="5" creationId="{71BCC75E-6B86-4B6D-8618-53C7FC3E6B02}"/>
          </ac:spMkLst>
        </pc:spChg>
        <pc:picChg chg="del">
          <ac:chgData name="Samuel Sisay" userId="65c0aaddfd1a6652" providerId="LiveId" clId="{B0F07E12-632D-46C6-A300-1B5181761EC7}" dt="2022-03-17T02:41:33.726" v="521" actId="478"/>
          <ac:picMkLst>
            <pc:docMk/>
            <pc:sldMk cId="3064764650" sldId="262"/>
            <ac:picMk id="3" creationId="{2F77671E-F319-40EE-BE2D-7C40F1CD95C6}"/>
          </ac:picMkLst>
        </pc:picChg>
        <pc:picChg chg="add mod">
          <ac:chgData name="Samuel Sisay" userId="65c0aaddfd1a6652" providerId="LiveId" clId="{B0F07E12-632D-46C6-A300-1B5181761EC7}" dt="2022-03-17T02:41:42.685" v="525" actId="14100"/>
          <ac:picMkLst>
            <pc:docMk/>
            <pc:sldMk cId="3064764650" sldId="262"/>
            <ac:picMk id="11" creationId="{6FD4887C-746E-4BD8-A2F0-53DE3E280AE4}"/>
          </ac:picMkLst>
        </pc:picChg>
      </pc:sldChg>
      <pc:sldChg chg="addSp delSp modSp mod">
        <pc:chgData name="Samuel Sisay" userId="65c0aaddfd1a6652" providerId="LiveId" clId="{B0F07E12-632D-46C6-A300-1B5181761EC7}" dt="2022-03-17T17:39:31.297" v="3631" actId="2711"/>
        <pc:sldMkLst>
          <pc:docMk/>
          <pc:sldMk cId="925515658" sldId="263"/>
        </pc:sldMkLst>
        <pc:spChg chg="del mod">
          <ac:chgData name="Samuel Sisay" userId="65c0aaddfd1a6652" providerId="LiveId" clId="{B0F07E12-632D-46C6-A300-1B5181761EC7}" dt="2022-03-17T17:24:34.125" v="3073" actId="21"/>
          <ac:spMkLst>
            <pc:docMk/>
            <pc:sldMk cId="925515658" sldId="263"/>
            <ac:spMk id="2" creationId="{00000000-0000-0000-0000-000000000000}"/>
          </ac:spMkLst>
        </pc:spChg>
        <pc:spChg chg="del mod">
          <ac:chgData name="Samuel Sisay" userId="65c0aaddfd1a6652" providerId="LiveId" clId="{B0F07E12-632D-46C6-A300-1B5181761EC7}" dt="2022-03-17T17:25:05.148" v="3078" actId="21"/>
          <ac:spMkLst>
            <pc:docMk/>
            <pc:sldMk cId="925515658" sldId="263"/>
            <ac:spMk id="5" creationId="{71BCC75E-6B86-4B6D-8618-53C7FC3E6B02}"/>
          </ac:spMkLst>
        </pc:spChg>
        <pc:spChg chg="add del mod">
          <ac:chgData name="Samuel Sisay" userId="65c0aaddfd1a6652" providerId="LiveId" clId="{B0F07E12-632D-46C6-A300-1B5181761EC7}" dt="2022-03-17T17:24:51.577" v="3076" actId="478"/>
          <ac:spMkLst>
            <pc:docMk/>
            <pc:sldMk cId="925515658" sldId="263"/>
            <ac:spMk id="6" creationId="{017E5867-3742-4846-B45D-43794415410B}"/>
          </ac:spMkLst>
        </pc:spChg>
        <pc:spChg chg="add mod">
          <ac:chgData name="Samuel Sisay" userId="65c0aaddfd1a6652" providerId="LiveId" clId="{B0F07E12-632D-46C6-A300-1B5181761EC7}" dt="2022-03-17T17:39:31.297" v="3631" actId="2711"/>
          <ac:spMkLst>
            <pc:docMk/>
            <pc:sldMk cId="925515658" sldId="263"/>
            <ac:spMk id="14" creationId="{E5515E3C-B0D2-4DBF-AD2A-05E36A6E1725}"/>
          </ac:spMkLst>
        </pc:spChg>
        <pc:picChg chg="del">
          <ac:chgData name="Samuel Sisay" userId="65c0aaddfd1a6652" providerId="LiveId" clId="{B0F07E12-632D-46C6-A300-1B5181761EC7}" dt="2022-03-17T02:37:26.088" v="467" actId="478"/>
          <ac:picMkLst>
            <pc:docMk/>
            <pc:sldMk cId="925515658" sldId="263"/>
            <ac:picMk id="6" creationId="{15BE2DA1-55F1-4B58-A8A0-3C59CA767863}"/>
          </ac:picMkLst>
        </pc:picChg>
        <pc:picChg chg="add mod">
          <ac:chgData name="Samuel Sisay" userId="65c0aaddfd1a6652" providerId="LiveId" clId="{B0F07E12-632D-46C6-A300-1B5181761EC7}" dt="2022-03-17T17:28:47.769" v="3129" actId="14100"/>
          <ac:picMkLst>
            <pc:docMk/>
            <pc:sldMk cId="925515658" sldId="263"/>
            <ac:picMk id="11" creationId="{6BE2E282-BD01-497B-80DF-FA0D6C38BDD1}"/>
          </ac:picMkLst>
        </pc:picChg>
      </pc:sldChg>
      <pc:sldChg chg="addSp delSp modSp add del mod">
        <pc:chgData name="Samuel Sisay" userId="65c0aaddfd1a6652" providerId="LiveId" clId="{B0F07E12-632D-46C6-A300-1B5181761EC7}" dt="2022-03-17T19:08:05.181" v="4454" actId="2696"/>
        <pc:sldMkLst>
          <pc:docMk/>
          <pc:sldMk cId="3714442251" sldId="264"/>
        </pc:sldMkLst>
        <pc:spChg chg="mod">
          <ac:chgData name="Samuel Sisay" userId="65c0aaddfd1a6652" providerId="LiveId" clId="{B0F07E12-632D-46C6-A300-1B5181761EC7}" dt="2022-03-10T22:21:50.706" v="14" actId="20577"/>
          <ac:spMkLst>
            <pc:docMk/>
            <pc:sldMk cId="3714442251" sldId="264"/>
            <ac:spMk id="2" creationId="{00000000-0000-0000-0000-000000000000}"/>
          </ac:spMkLst>
        </pc:spChg>
        <pc:spChg chg="mod">
          <ac:chgData name="Samuel Sisay" userId="65c0aaddfd1a6652" providerId="LiveId" clId="{B0F07E12-632D-46C6-A300-1B5181761EC7}" dt="2022-03-17T19:07:34.603" v="4395" actId="1076"/>
          <ac:spMkLst>
            <pc:docMk/>
            <pc:sldMk cId="3714442251" sldId="264"/>
            <ac:spMk id="5" creationId="{71BCC75E-6B86-4B6D-8618-53C7FC3E6B02}"/>
          </ac:spMkLst>
        </pc:spChg>
        <pc:spChg chg="add mod">
          <ac:chgData name="Samuel Sisay" userId="65c0aaddfd1a6652" providerId="LiveId" clId="{B0F07E12-632D-46C6-A300-1B5181761EC7}" dt="2022-03-17T19:07:00.513" v="4387" actId="20577"/>
          <ac:spMkLst>
            <pc:docMk/>
            <pc:sldMk cId="3714442251" sldId="264"/>
            <ac:spMk id="11" creationId="{28F206E0-C325-4267-A01C-4C22C46F7729}"/>
          </ac:spMkLst>
        </pc:spChg>
        <pc:picChg chg="del">
          <ac:chgData name="Samuel Sisay" userId="65c0aaddfd1a6652" providerId="LiveId" clId="{B0F07E12-632D-46C6-A300-1B5181761EC7}" dt="2022-03-10T22:23:48.037" v="127" actId="478"/>
          <ac:picMkLst>
            <pc:docMk/>
            <pc:sldMk cId="3714442251" sldId="264"/>
            <ac:picMk id="4" creationId="{F7BC52F7-63B4-4E27-AD8F-85C27E40F137}"/>
          </ac:picMkLst>
        </pc:picChg>
      </pc:sldChg>
      <pc:sldChg chg="addSp delSp modSp add del mod">
        <pc:chgData name="Samuel Sisay" userId="65c0aaddfd1a6652" providerId="LiveId" clId="{B0F07E12-632D-46C6-A300-1B5181761EC7}" dt="2022-03-17T15:48:58.811" v="843" actId="2696"/>
        <pc:sldMkLst>
          <pc:docMk/>
          <pc:sldMk cId="2362633113" sldId="265"/>
        </pc:sldMkLst>
        <pc:spChg chg="del">
          <ac:chgData name="Samuel Sisay" userId="65c0aaddfd1a6652" providerId="LiveId" clId="{B0F07E12-632D-46C6-A300-1B5181761EC7}" dt="2022-03-10T22:25:40.886" v="153" actId="478"/>
          <ac:spMkLst>
            <pc:docMk/>
            <pc:sldMk cId="2362633113" sldId="265"/>
            <ac:spMk id="3" creationId="{D7488EFD-B8C1-4020-BF03-65FFCB8B0708}"/>
          </ac:spMkLst>
        </pc:spChg>
        <pc:spChg chg="del mod">
          <ac:chgData name="Samuel Sisay" userId="65c0aaddfd1a6652" providerId="LiveId" clId="{B0F07E12-632D-46C6-A300-1B5181761EC7}" dt="2022-03-17T15:48:49.609" v="840"/>
          <ac:spMkLst>
            <pc:docMk/>
            <pc:sldMk cId="2362633113" sldId="265"/>
            <ac:spMk id="5" creationId="{71BCC75E-6B86-4B6D-8618-53C7FC3E6B02}"/>
          </ac:spMkLst>
        </pc:spChg>
        <pc:spChg chg="mod">
          <ac:chgData name="Samuel Sisay" userId="65c0aaddfd1a6652" providerId="LiveId" clId="{B0F07E12-632D-46C6-A300-1B5181761EC7}" dt="2022-03-10T22:26:27.668" v="176" actId="1076"/>
          <ac:spMkLst>
            <pc:docMk/>
            <pc:sldMk cId="2362633113" sldId="265"/>
            <ac:spMk id="6" creationId="{A8C6CFC4-73B1-4476-825B-C53D557FA9EB}"/>
          </ac:spMkLst>
        </pc:spChg>
        <pc:spChg chg="add del mod">
          <ac:chgData name="Samuel Sisay" userId="65c0aaddfd1a6652" providerId="LiveId" clId="{B0F07E12-632D-46C6-A300-1B5181761EC7}" dt="2022-03-10T22:26:44.980" v="181"/>
          <ac:spMkLst>
            <pc:docMk/>
            <pc:sldMk cId="2362633113" sldId="265"/>
            <ac:spMk id="13" creationId="{1B82A488-36BA-4B53-AC6A-6F295D2AFCDC}"/>
          </ac:spMkLst>
        </pc:spChg>
        <pc:picChg chg="del">
          <ac:chgData name="Samuel Sisay" userId="65c0aaddfd1a6652" providerId="LiveId" clId="{B0F07E12-632D-46C6-A300-1B5181761EC7}" dt="2022-03-10T22:24:18.669" v="132" actId="21"/>
          <ac:picMkLst>
            <pc:docMk/>
            <pc:sldMk cId="2362633113" sldId="265"/>
            <ac:picMk id="4" creationId="{F7BC52F7-63B4-4E27-AD8F-85C27E40F137}"/>
          </ac:picMkLst>
        </pc:picChg>
      </pc:sldChg>
      <pc:sldChg chg="addSp delSp modSp add del mod">
        <pc:chgData name="Samuel Sisay" userId="65c0aaddfd1a6652" providerId="LiveId" clId="{B0F07E12-632D-46C6-A300-1B5181761EC7}" dt="2022-03-17T14:46:54.608" v="568" actId="47"/>
        <pc:sldMkLst>
          <pc:docMk/>
          <pc:sldMk cId="3206420274" sldId="266"/>
        </pc:sldMkLst>
        <pc:spChg chg="mod">
          <ac:chgData name="Samuel Sisay" userId="65c0aaddfd1a6652" providerId="LiveId" clId="{B0F07E12-632D-46C6-A300-1B5181761EC7}" dt="2022-03-17T14:46:43.226" v="565" actId="20577"/>
          <ac:spMkLst>
            <pc:docMk/>
            <pc:sldMk cId="3206420274" sldId="266"/>
            <ac:spMk id="5" creationId="{71BCC75E-6B86-4B6D-8618-53C7FC3E6B02}"/>
          </ac:spMkLst>
        </pc:spChg>
        <pc:picChg chg="del">
          <ac:chgData name="Samuel Sisay" userId="65c0aaddfd1a6652" providerId="LiveId" clId="{B0F07E12-632D-46C6-A300-1B5181761EC7}" dt="2022-03-17T02:42:19.922" v="528" actId="478"/>
          <ac:picMkLst>
            <pc:docMk/>
            <pc:sldMk cId="3206420274" sldId="266"/>
            <ac:picMk id="11" creationId="{6BE2E282-BD01-497B-80DF-FA0D6C38BDD1}"/>
          </ac:picMkLst>
        </pc:picChg>
        <pc:picChg chg="add mod">
          <ac:chgData name="Samuel Sisay" userId="65c0aaddfd1a6652" providerId="LiveId" clId="{B0F07E12-632D-46C6-A300-1B5181761EC7}" dt="2022-03-17T02:42:37.884" v="532" actId="14100"/>
          <ac:picMkLst>
            <pc:docMk/>
            <pc:sldMk cId="3206420274" sldId="266"/>
            <ac:picMk id="12" creationId="{436E2CAA-8497-4B78-B6BA-28118327D372}"/>
          </ac:picMkLst>
        </pc:picChg>
      </pc:sldChg>
      <pc:sldChg chg="addSp delSp modSp add mod ord setClrOvrMap">
        <pc:chgData name="Samuel Sisay" userId="65c0aaddfd1a6652" providerId="LiveId" clId="{B0F07E12-632D-46C6-A300-1B5181761EC7}" dt="2022-03-17T19:14:48.676" v="4534" actId="26606"/>
        <pc:sldMkLst>
          <pc:docMk/>
          <pc:sldMk cId="7302419" sldId="267"/>
        </pc:sldMkLst>
        <pc:spChg chg="mod ord">
          <ac:chgData name="Samuel Sisay" userId="65c0aaddfd1a6652" providerId="LiveId" clId="{B0F07E12-632D-46C6-A300-1B5181761EC7}" dt="2022-03-17T19:14:48.676" v="4534" actId="26606"/>
          <ac:spMkLst>
            <pc:docMk/>
            <pc:sldMk cId="7302419" sldId="267"/>
            <ac:spMk id="2" creationId="{00000000-0000-0000-0000-000000000000}"/>
          </ac:spMkLst>
        </pc:spChg>
        <pc:spChg chg="del mod">
          <ac:chgData name="Samuel Sisay" userId="65c0aaddfd1a6652" providerId="LiveId" clId="{B0F07E12-632D-46C6-A300-1B5181761EC7}" dt="2022-03-17T02:43:36.417" v="545"/>
          <ac:spMkLst>
            <pc:docMk/>
            <pc:sldMk cId="7302419" sldId="267"/>
            <ac:spMk id="5" creationId="{71BCC75E-6B86-4B6D-8618-53C7FC3E6B02}"/>
          </ac:spMkLst>
        </pc:spChg>
        <pc:spChg chg="add mod">
          <ac:chgData name="Samuel Sisay" userId="65c0aaddfd1a6652" providerId="LiveId" clId="{B0F07E12-632D-46C6-A300-1B5181761EC7}" dt="2022-03-17T19:14:48.676" v="4534" actId="26606"/>
          <ac:spMkLst>
            <pc:docMk/>
            <pc:sldMk cId="7302419" sldId="267"/>
            <ac:spMk id="11" creationId="{EE7E76C9-355B-4FF5-819A-E6DA9D7050DA}"/>
          </ac:spMkLst>
        </pc:spChg>
        <pc:spChg chg="del">
          <ac:chgData name="Samuel Sisay" userId="65c0aaddfd1a6652" providerId="LiveId" clId="{B0F07E12-632D-46C6-A300-1B5181761EC7}" dt="2022-03-17T19:14:48.676" v="4534" actId="26606"/>
          <ac:spMkLst>
            <pc:docMk/>
            <pc:sldMk cId="7302419" sldId="267"/>
            <ac:spMk id="18" creationId="{39E3965E-AC41-4711-9D10-E25ABB132D86}"/>
          </ac:spMkLst>
        </pc:spChg>
        <pc:spChg chg="del">
          <ac:chgData name="Samuel Sisay" userId="65c0aaddfd1a6652" providerId="LiveId" clId="{B0F07E12-632D-46C6-A300-1B5181761EC7}" dt="2022-03-17T19:14:48.676" v="4534" actId="26606"/>
          <ac:spMkLst>
            <pc:docMk/>
            <pc:sldMk cId="7302419" sldId="267"/>
            <ac:spMk id="20" creationId="{B4D0E555-16F6-44D0-BF56-AF5FF5BDE9D6}"/>
          </ac:spMkLst>
        </pc:spChg>
        <pc:spChg chg="del">
          <ac:chgData name="Samuel Sisay" userId="65c0aaddfd1a6652" providerId="LiveId" clId="{B0F07E12-632D-46C6-A300-1B5181761EC7}" dt="2022-03-17T19:14:48.676" v="4534" actId="26606"/>
          <ac:spMkLst>
            <pc:docMk/>
            <pc:sldMk cId="7302419" sldId="267"/>
            <ac:spMk id="21" creationId="{8117041D-1A7B-4ECA-AB68-3CFDB6726B8E}"/>
          </ac:spMkLst>
        </pc:spChg>
        <pc:spChg chg="add">
          <ac:chgData name="Samuel Sisay" userId="65c0aaddfd1a6652" providerId="LiveId" clId="{B0F07E12-632D-46C6-A300-1B5181761EC7}" dt="2022-03-17T19:14:48.676" v="4534" actId="26606"/>
          <ac:spMkLst>
            <pc:docMk/>
            <pc:sldMk cId="7302419" sldId="267"/>
            <ac:spMk id="26" creationId="{416A0E3C-60E6-4F39-BC55-5F7C224E1F7C}"/>
          </ac:spMkLst>
        </pc:spChg>
        <pc:spChg chg="add">
          <ac:chgData name="Samuel Sisay" userId="65c0aaddfd1a6652" providerId="LiveId" clId="{B0F07E12-632D-46C6-A300-1B5181761EC7}" dt="2022-03-17T19:14:48.676" v="4534" actId="26606"/>
          <ac:spMkLst>
            <pc:docMk/>
            <pc:sldMk cId="7302419" sldId="267"/>
            <ac:spMk id="30" creationId="{24E4FB28-D425-4B2B-83EC-7F2C0FBDF1FF}"/>
          </ac:spMkLst>
        </pc:spChg>
        <pc:spChg chg="add">
          <ac:chgData name="Samuel Sisay" userId="65c0aaddfd1a6652" providerId="LiveId" clId="{B0F07E12-632D-46C6-A300-1B5181761EC7}" dt="2022-03-17T19:14:48.676" v="4534" actId="26606"/>
          <ac:spMkLst>
            <pc:docMk/>
            <pc:sldMk cId="7302419" sldId="267"/>
            <ac:spMk id="32" creationId="{96EEF187-8434-4B76-BE40-006EEBB263CF}"/>
          </ac:spMkLst>
        </pc:spChg>
        <pc:picChg chg="mod">
          <ac:chgData name="Samuel Sisay" userId="65c0aaddfd1a6652" providerId="LiveId" clId="{B0F07E12-632D-46C6-A300-1B5181761EC7}" dt="2022-03-17T19:14:48.676" v="4534" actId="26606"/>
          <ac:picMkLst>
            <pc:docMk/>
            <pc:sldMk cId="7302419" sldId="267"/>
            <ac:picMk id="4" creationId="{F7BC52F7-63B4-4E27-AD8F-85C27E40F137}"/>
          </ac:picMkLst>
        </pc:picChg>
        <pc:picChg chg="del">
          <ac:chgData name="Samuel Sisay" userId="65c0aaddfd1a6652" providerId="LiveId" clId="{B0F07E12-632D-46C6-A300-1B5181761EC7}" dt="2022-03-17T02:42:51.142" v="535" actId="478"/>
          <ac:picMkLst>
            <pc:docMk/>
            <pc:sldMk cId="7302419" sldId="267"/>
            <ac:picMk id="11" creationId="{6BE2E282-BD01-497B-80DF-FA0D6C38BDD1}"/>
          </ac:picMkLst>
        </pc:picChg>
        <pc:picChg chg="add mod">
          <ac:chgData name="Samuel Sisay" userId="65c0aaddfd1a6652" providerId="LiveId" clId="{B0F07E12-632D-46C6-A300-1B5181761EC7}" dt="2022-03-17T19:14:48.676" v="4534" actId="26606"/>
          <ac:picMkLst>
            <pc:docMk/>
            <pc:sldMk cId="7302419" sldId="267"/>
            <ac:picMk id="12" creationId="{29426FA2-9489-43A6-AE4C-2985155F5D9C}"/>
          </ac:picMkLst>
        </pc:picChg>
        <pc:cxnChg chg="del">
          <ac:chgData name="Samuel Sisay" userId="65c0aaddfd1a6652" providerId="LiveId" clId="{B0F07E12-632D-46C6-A300-1B5181761EC7}" dt="2022-03-17T19:14:48.676" v="4534" actId="26606"/>
          <ac:cxnSpMkLst>
            <pc:docMk/>
            <pc:sldMk cId="7302419" sldId="267"/>
            <ac:cxnSpMk id="17" creationId="{ABCD2462-4C1E-401A-AC2D-F799A138B245}"/>
          </ac:cxnSpMkLst>
        </pc:cxnChg>
        <pc:cxnChg chg="del">
          <ac:chgData name="Samuel Sisay" userId="65c0aaddfd1a6652" providerId="LiveId" clId="{B0F07E12-632D-46C6-A300-1B5181761EC7}" dt="2022-03-17T19:14:48.676" v="4534" actId="26606"/>
          <ac:cxnSpMkLst>
            <pc:docMk/>
            <pc:sldMk cId="7302419" sldId="267"/>
            <ac:cxnSpMk id="19" creationId="{1F5DC8C3-BA5F-4EED-BB9A-A14272BD82A1}"/>
          </ac:cxnSpMkLst>
        </pc:cxnChg>
        <pc:cxnChg chg="add">
          <ac:chgData name="Samuel Sisay" userId="65c0aaddfd1a6652" providerId="LiveId" clId="{B0F07E12-632D-46C6-A300-1B5181761EC7}" dt="2022-03-17T19:14:48.676" v="4534" actId="26606"/>
          <ac:cxnSpMkLst>
            <pc:docMk/>
            <pc:sldMk cId="7302419" sldId="267"/>
            <ac:cxnSpMk id="28" creationId="{C5025DAC-8B93-4160-B017-3A274A5828C0}"/>
          </ac:cxnSpMkLst>
        </pc:cxnChg>
      </pc:sldChg>
      <pc:sldChg chg="addSp delSp modSp add mod ord setClrOvrMap">
        <pc:chgData name="Samuel Sisay" userId="65c0aaddfd1a6652" providerId="LiveId" clId="{B0F07E12-632D-46C6-A300-1B5181761EC7}" dt="2022-03-17T19:14:31.556" v="4533" actId="26606"/>
        <pc:sldMkLst>
          <pc:docMk/>
          <pc:sldMk cId="3798963093" sldId="268"/>
        </pc:sldMkLst>
        <pc:spChg chg="mod">
          <ac:chgData name="Samuel Sisay" userId="65c0aaddfd1a6652" providerId="LiveId" clId="{B0F07E12-632D-46C6-A300-1B5181761EC7}" dt="2022-03-17T19:14:31.556" v="4533" actId="26606"/>
          <ac:spMkLst>
            <pc:docMk/>
            <pc:sldMk cId="3798963093" sldId="268"/>
            <ac:spMk id="2" creationId="{00000000-0000-0000-0000-000000000000}"/>
          </ac:spMkLst>
        </pc:spChg>
        <pc:spChg chg="add mod ord">
          <ac:chgData name="Samuel Sisay" userId="65c0aaddfd1a6652" providerId="LiveId" clId="{B0F07E12-632D-46C6-A300-1B5181761EC7}" dt="2022-03-17T19:14:31.556" v="4533" actId="26606"/>
          <ac:spMkLst>
            <pc:docMk/>
            <pc:sldMk cId="3798963093" sldId="268"/>
            <ac:spMk id="11" creationId="{1D8E6738-90C9-4831-81EF-63E8A0C787D1}"/>
          </ac:spMkLst>
        </pc:spChg>
        <pc:spChg chg="del">
          <ac:chgData name="Samuel Sisay" userId="65c0aaddfd1a6652" providerId="LiveId" clId="{B0F07E12-632D-46C6-A300-1B5181761EC7}" dt="2022-03-17T19:14:31.556" v="4533" actId="26606"/>
          <ac:spMkLst>
            <pc:docMk/>
            <pc:sldMk cId="3798963093" sldId="268"/>
            <ac:spMk id="18" creationId="{39E3965E-AC41-4711-9D10-E25ABB132D86}"/>
          </ac:spMkLst>
        </pc:spChg>
        <pc:spChg chg="del">
          <ac:chgData name="Samuel Sisay" userId="65c0aaddfd1a6652" providerId="LiveId" clId="{B0F07E12-632D-46C6-A300-1B5181761EC7}" dt="2022-03-17T19:14:31.556" v="4533" actId="26606"/>
          <ac:spMkLst>
            <pc:docMk/>
            <pc:sldMk cId="3798963093" sldId="268"/>
            <ac:spMk id="20" creationId="{B4D0E555-16F6-44D0-BF56-AF5FF5BDE9D6}"/>
          </ac:spMkLst>
        </pc:spChg>
        <pc:spChg chg="del">
          <ac:chgData name="Samuel Sisay" userId="65c0aaddfd1a6652" providerId="LiveId" clId="{B0F07E12-632D-46C6-A300-1B5181761EC7}" dt="2022-03-17T19:14:31.556" v="4533" actId="26606"/>
          <ac:spMkLst>
            <pc:docMk/>
            <pc:sldMk cId="3798963093" sldId="268"/>
            <ac:spMk id="21" creationId="{8117041D-1A7B-4ECA-AB68-3CFDB6726B8E}"/>
          </ac:spMkLst>
        </pc:spChg>
        <pc:spChg chg="add">
          <ac:chgData name="Samuel Sisay" userId="65c0aaddfd1a6652" providerId="LiveId" clId="{B0F07E12-632D-46C6-A300-1B5181761EC7}" dt="2022-03-17T19:14:31.556" v="4533" actId="26606"/>
          <ac:spMkLst>
            <pc:docMk/>
            <pc:sldMk cId="3798963093" sldId="268"/>
            <ac:spMk id="26" creationId="{416A0E3C-60E6-4F39-BC55-5F7C224E1F7C}"/>
          </ac:spMkLst>
        </pc:spChg>
        <pc:spChg chg="add">
          <ac:chgData name="Samuel Sisay" userId="65c0aaddfd1a6652" providerId="LiveId" clId="{B0F07E12-632D-46C6-A300-1B5181761EC7}" dt="2022-03-17T19:14:31.556" v="4533" actId="26606"/>
          <ac:spMkLst>
            <pc:docMk/>
            <pc:sldMk cId="3798963093" sldId="268"/>
            <ac:spMk id="30" creationId="{E844E128-FF69-4E9F-8327-6B504B3C5AE1}"/>
          </ac:spMkLst>
        </pc:spChg>
        <pc:picChg chg="mod">
          <ac:chgData name="Samuel Sisay" userId="65c0aaddfd1a6652" providerId="LiveId" clId="{B0F07E12-632D-46C6-A300-1B5181761EC7}" dt="2022-03-17T19:14:31.556" v="4533" actId="26606"/>
          <ac:picMkLst>
            <pc:docMk/>
            <pc:sldMk cId="3798963093" sldId="268"/>
            <ac:picMk id="4" creationId="{F7BC52F7-63B4-4E27-AD8F-85C27E40F137}"/>
          </ac:picMkLst>
        </pc:picChg>
        <pc:picChg chg="add mod">
          <ac:chgData name="Samuel Sisay" userId="65c0aaddfd1a6652" providerId="LiveId" clId="{B0F07E12-632D-46C6-A300-1B5181761EC7}" dt="2022-03-17T19:14:31.556" v="4533" actId="26606"/>
          <ac:picMkLst>
            <pc:docMk/>
            <pc:sldMk cId="3798963093" sldId="268"/>
            <ac:picMk id="10" creationId="{F677110E-9482-4BB6-85AB-3DF781BAB72C}"/>
          </ac:picMkLst>
        </pc:picChg>
        <pc:picChg chg="del">
          <ac:chgData name="Samuel Sisay" userId="65c0aaddfd1a6652" providerId="LiveId" clId="{B0F07E12-632D-46C6-A300-1B5181761EC7}" dt="2022-03-17T02:44:05.489" v="549" actId="478"/>
          <ac:picMkLst>
            <pc:docMk/>
            <pc:sldMk cId="3798963093" sldId="268"/>
            <ac:picMk id="12" creationId="{29426FA2-9489-43A6-AE4C-2985155F5D9C}"/>
          </ac:picMkLst>
        </pc:picChg>
        <pc:cxnChg chg="del">
          <ac:chgData name="Samuel Sisay" userId="65c0aaddfd1a6652" providerId="LiveId" clId="{B0F07E12-632D-46C6-A300-1B5181761EC7}" dt="2022-03-17T19:14:31.556" v="4533" actId="26606"/>
          <ac:cxnSpMkLst>
            <pc:docMk/>
            <pc:sldMk cId="3798963093" sldId="268"/>
            <ac:cxnSpMk id="17" creationId="{ABCD2462-4C1E-401A-AC2D-F799A138B245}"/>
          </ac:cxnSpMkLst>
        </pc:cxnChg>
        <pc:cxnChg chg="del">
          <ac:chgData name="Samuel Sisay" userId="65c0aaddfd1a6652" providerId="LiveId" clId="{B0F07E12-632D-46C6-A300-1B5181761EC7}" dt="2022-03-17T19:14:31.556" v="4533" actId="26606"/>
          <ac:cxnSpMkLst>
            <pc:docMk/>
            <pc:sldMk cId="3798963093" sldId="268"/>
            <ac:cxnSpMk id="19" creationId="{1F5DC8C3-BA5F-4EED-BB9A-A14272BD82A1}"/>
          </ac:cxnSpMkLst>
        </pc:cxnChg>
        <pc:cxnChg chg="add">
          <ac:chgData name="Samuel Sisay" userId="65c0aaddfd1a6652" providerId="LiveId" clId="{B0F07E12-632D-46C6-A300-1B5181761EC7}" dt="2022-03-17T19:14:31.556" v="4533" actId="26606"/>
          <ac:cxnSpMkLst>
            <pc:docMk/>
            <pc:sldMk cId="3798963093" sldId="268"/>
            <ac:cxnSpMk id="28" creationId="{C5025DAC-8B93-4160-B017-3A274A5828C0}"/>
          </ac:cxnSpMkLst>
        </pc:cxnChg>
        <pc:cxnChg chg="add">
          <ac:chgData name="Samuel Sisay" userId="65c0aaddfd1a6652" providerId="LiveId" clId="{B0F07E12-632D-46C6-A300-1B5181761EC7}" dt="2022-03-17T19:14:31.556" v="4533" actId="26606"/>
          <ac:cxnSpMkLst>
            <pc:docMk/>
            <pc:sldMk cId="3798963093" sldId="268"/>
            <ac:cxnSpMk id="32" creationId="{055CEADF-09EA-423C-8C45-F94AF44D5AF0}"/>
          </ac:cxnSpMkLst>
        </pc:cxnChg>
      </pc:sldChg>
      <pc:sldChg chg="addSp modSp add mod">
        <pc:chgData name="Samuel Sisay" userId="65c0aaddfd1a6652" providerId="LiveId" clId="{B0F07E12-632D-46C6-A300-1B5181761EC7}" dt="2022-03-17T16:17:50.443" v="1745" actId="20577"/>
        <pc:sldMkLst>
          <pc:docMk/>
          <pc:sldMk cId="2739387661" sldId="269"/>
        </pc:sldMkLst>
        <pc:spChg chg="add mod">
          <ac:chgData name="Samuel Sisay" userId="65c0aaddfd1a6652" providerId="LiveId" clId="{B0F07E12-632D-46C6-A300-1B5181761EC7}" dt="2022-03-17T16:17:50.443" v="1745" actId="20577"/>
          <ac:spMkLst>
            <pc:docMk/>
            <pc:sldMk cId="2739387661" sldId="269"/>
            <ac:spMk id="12" creationId="{F56BD665-29B0-4EC4-BADB-D6C765A071F5}"/>
          </ac:spMkLst>
        </pc:spChg>
        <pc:picChg chg="add mod">
          <ac:chgData name="Samuel Sisay" userId="65c0aaddfd1a6652" providerId="LiveId" clId="{B0F07E12-632D-46C6-A300-1B5181761EC7}" dt="2022-03-17T02:45:02.746" v="562" actId="14100"/>
          <ac:picMkLst>
            <pc:docMk/>
            <pc:sldMk cId="2739387661" sldId="269"/>
            <ac:picMk id="9" creationId="{DF5637B2-8536-49A6-AFD7-B8F2E28EF682}"/>
          </ac:picMkLst>
        </pc:picChg>
        <pc:picChg chg="add mod">
          <ac:chgData name="Samuel Sisay" userId="65c0aaddfd1a6652" providerId="LiveId" clId="{B0F07E12-632D-46C6-A300-1B5181761EC7}" dt="2022-03-17T15:43:08.744" v="711"/>
          <ac:picMkLst>
            <pc:docMk/>
            <pc:sldMk cId="2739387661" sldId="269"/>
            <ac:picMk id="10" creationId="{24E58C86-7592-495D-B962-1FE88380FEB1}"/>
          </ac:picMkLst>
        </pc:picChg>
      </pc:sldChg>
      <pc:sldChg chg="addSp delSp modSp add del mod ord">
        <pc:chgData name="Samuel Sisay" userId="65c0aaddfd1a6652" providerId="LiveId" clId="{B0F07E12-632D-46C6-A300-1B5181761EC7}" dt="2022-03-17T17:48:01.622" v="4012" actId="2696"/>
        <pc:sldMkLst>
          <pc:docMk/>
          <pc:sldMk cId="508296311" sldId="270"/>
        </pc:sldMkLst>
        <pc:spChg chg="mod">
          <ac:chgData name="Samuel Sisay" userId="65c0aaddfd1a6652" providerId="LiveId" clId="{B0F07E12-632D-46C6-A300-1B5181761EC7}" dt="2022-03-17T14:46:49.168" v="566" actId="20577"/>
          <ac:spMkLst>
            <pc:docMk/>
            <pc:sldMk cId="508296311" sldId="270"/>
            <ac:spMk id="5" creationId="{71BCC75E-6B86-4B6D-8618-53C7FC3E6B02}"/>
          </ac:spMkLst>
        </pc:spChg>
        <pc:picChg chg="del">
          <ac:chgData name="Samuel Sisay" userId="65c0aaddfd1a6652" providerId="LiveId" clId="{B0F07E12-632D-46C6-A300-1B5181761EC7}" dt="2022-03-17T14:47:50.903" v="569" actId="478"/>
          <ac:picMkLst>
            <pc:docMk/>
            <pc:sldMk cId="508296311" sldId="270"/>
            <ac:picMk id="4" creationId="{F7BC52F7-63B4-4E27-AD8F-85C27E40F137}"/>
          </ac:picMkLst>
        </pc:picChg>
        <pc:picChg chg="add mod">
          <ac:chgData name="Samuel Sisay" userId="65c0aaddfd1a6652" providerId="LiveId" clId="{B0F07E12-632D-46C6-A300-1B5181761EC7}" dt="2022-03-17T14:48:29.450" v="572" actId="1076"/>
          <ac:picMkLst>
            <pc:docMk/>
            <pc:sldMk cId="508296311" sldId="270"/>
            <ac:picMk id="11" creationId="{C187041E-7F5F-45A0-8784-05163DB3C6BF}"/>
          </ac:picMkLst>
        </pc:picChg>
        <pc:picChg chg="del">
          <ac:chgData name="Samuel Sisay" userId="65c0aaddfd1a6652" providerId="LiveId" clId="{B0F07E12-632D-46C6-A300-1B5181761EC7}" dt="2022-03-17T14:46:52.521" v="567" actId="478"/>
          <ac:picMkLst>
            <pc:docMk/>
            <pc:sldMk cId="508296311" sldId="270"/>
            <ac:picMk id="12" creationId="{436E2CAA-8497-4B78-B6BA-28118327D372}"/>
          </ac:picMkLst>
        </pc:picChg>
      </pc:sldChg>
      <pc:sldChg chg="addSp modSp add mod">
        <pc:chgData name="Samuel Sisay" userId="65c0aaddfd1a6652" providerId="LiveId" clId="{B0F07E12-632D-46C6-A300-1B5181761EC7}" dt="2022-03-17T18:01:31.458" v="4155" actId="5793"/>
        <pc:sldMkLst>
          <pc:docMk/>
          <pc:sldMk cId="2280731285" sldId="271"/>
        </pc:sldMkLst>
        <pc:spChg chg="mod">
          <ac:chgData name="Samuel Sisay" userId="65c0aaddfd1a6652" providerId="LiveId" clId="{B0F07E12-632D-46C6-A300-1B5181761EC7}" dt="2022-03-17T18:01:18.938" v="4150" actId="1076"/>
          <ac:spMkLst>
            <pc:docMk/>
            <pc:sldMk cId="2280731285" sldId="271"/>
            <ac:spMk id="5" creationId="{71BCC75E-6B86-4B6D-8618-53C7FC3E6B02}"/>
          </ac:spMkLst>
        </pc:spChg>
        <pc:spChg chg="add mod">
          <ac:chgData name="Samuel Sisay" userId="65c0aaddfd1a6652" providerId="LiveId" clId="{B0F07E12-632D-46C6-A300-1B5181761EC7}" dt="2022-03-17T18:01:31.458" v="4155" actId="5793"/>
          <ac:spMkLst>
            <pc:docMk/>
            <pc:sldMk cId="2280731285" sldId="271"/>
            <ac:spMk id="13" creationId="{836671F5-B343-4791-AA8D-08E9E186FAC1}"/>
          </ac:spMkLst>
        </pc:spChg>
        <pc:picChg chg="mod">
          <ac:chgData name="Samuel Sisay" userId="65c0aaddfd1a6652" providerId="LiveId" clId="{B0F07E12-632D-46C6-A300-1B5181761EC7}" dt="2022-03-17T17:59:24.868" v="4123" actId="14100"/>
          <ac:picMkLst>
            <pc:docMk/>
            <pc:sldMk cId="2280731285" sldId="271"/>
            <ac:picMk id="12" creationId="{436E2CAA-8497-4B78-B6BA-28118327D372}"/>
          </ac:picMkLst>
        </pc:picChg>
      </pc:sldChg>
      <pc:sldChg chg="addSp delSp modSp add mod setClrOvrMap">
        <pc:chgData name="Samuel Sisay" userId="65c0aaddfd1a6652" providerId="LiveId" clId="{B0F07E12-632D-46C6-A300-1B5181761EC7}" dt="2022-03-17T17:57:51.572" v="4111" actId="27636"/>
        <pc:sldMkLst>
          <pc:docMk/>
          <pc:sldMk cId="1714968678" sldId="272"/>
        </pc:sldMkLst>
        <pc:spChg chg="mod">
          <ac:chgData name="Samuel Sisay" userId="65c0aaddfd1a6652" providerId="LiveId" clId="{B0F07E12-632D-46C6-A300-1B5181761EC7}" dt="2022-03-17T17:56:33.347" v="4079" actId="14100"/>
          <ac:spMkLst>
            <pc:docMk/>
            <pc:sldMk cId="1714968678" sldId="272"/>
            <ac:spMk id="2" creationId="{00000000-0000-0000-0000-000000000000}"/>
          </ac:spMkLst>
        </pc:spChg>
        <pc:spChg chg="mod ord">
          <ac:chgData name="Samuel Sisay" userId="65c0aaddfd1a6652" providerId="LiveId" clId="{B0F07E12-632D-46C6-A300-1B5181761EC7}" dt="2022-03-17T17:55:48.421" v="4066" actId="1076"/>
          <ac:spMkLst>
            <pc:docMk/>
            <pc:sldMk cId="1714968678" sldId="272"/>
            <ac:spMk id="5" creationId="{71BCC75E-6B86-4B6D-8618-53C7FC3E6B02}"/>
          </ac:spMkLst>
        </pc:spChg>
        <pc:spChg chg="del">
          <ac:chgData name="Samuel Sisay" userId="65c0aaddfd1a6652" providerId="LiveId" clId="{B0F07E12-632D-46C6-A300-1B5181761EC7}" dt="2022-03-17T14:49:06.927" v="576" actId="26606"/>
          <ac:spMkLst>
            <pc:docMk/>
            <pc:sldMk cId="1714968678" sldId="272"/>
            <ac:spMk id="18" creationId="{39E3965E-AC41-4711-9D10-E25ABB132D86}"/>
          </ac:spMkLst>
        </pc:spChg>
        <pc:spChg chg="del">
          <ac:chgData name="Samuel Sisay" userId="65c0aaddfd1a6652" providerId="LiveId" clId="{B0F07E12-632D-46C6-A300-1B5181761EC7}" dt="2022-03-17T14:49:06.927" v="576" actId="26606"/>
          <ac:spMkLst>
            <pc:docMk/>
            <pc:sldMk cId="1714968678" sldId="272"/>
            <ac:spMk id="20" creationId="{B4D0E555-16F6-44D0-BF56-AF5FF5BDE9D6}"/>
          </ac:spMkLst>
        </pc:spChg>
        <pc:spChg chg="del">
          <ac:chgData name="Samuel Sisay" userId="65c0aaddfd1a6652" providerId="LiveId" clId="{B0F07E12-632D-46C6-A300-1B5181761EC7}" dt="2022-03-17T14:49:06.927" v="576" actId="26606"/>
          <ac:spMkLst>
            <pc:docMk/>
            <pc:sldMk cId="1714968678" sldId="272"/>
            <ac:spMk id="21" creationId="{8117041D-1A7B-4ECA-AB68-3CFDB6726B8E}"/>
          </ac:spMkLst>
        </pc:spChg>
        <pc:spChg chg="add mod ord">
          <ac:chgData name="Samuel Sisay" userId="65c0aaddfd1a6652" providerId="LiveId" clId="{B0F07E12-632D-46C6-A300-1B5181761EC7}" dt="2022-03-17T17:57:51.572" v="4111" actId="27636"/>
          <ac:spMkLst>
            <pc:docMk/>
            <pc:sldMk cId="1714968678" sldId="272"/>
            <ac:spMk id="22" creationId="{62B03624-7D36-4DD5-9538-14BF0D550E18}"/>
          </ac:spMkLst>
        </pc:spChg>
        <pc:spChg chg="add del">
          <ac:chgData name="Samuel Sisay" userId="65c0aaddfd1a6652" providerId="LiveId" clId="{B0F07E12-632D-46C6-A300-1B5181761EC7}" dt="2022-03-17T17:47:55.243" v="4011" actId="26606"/>
          <ac:spMkLst>
            <pc:docMk/>
            <pc:sldMk cId="1714968678" sldId="272"/>
            <ac:spMk id="26" creationId="{39E3965E-AC41-4711-9D10-E25ABB132D86}"/>
          </ac:spMkLst>
        </pc:spChg>
        <pc:spChg chg="add del">
          <ac:chgData name="Samuel Sisay" userId="65c0aaddfd1a6652" providerId="LiveId" clId="{B0F07E12-632D-46C6-A300-1B5181761EC7}" dt="2022-03-17T17:47:55.243" v="4011" actId="26606"/>
          <ac:spMkLst>
            <pc:docMk/>
            <pc:sldMk cId="1714968678" sldId="272"/>
            <ac:spMk id="30" creationId="{B4D0E555-16F6-44D0-BF56-AF5FF5BDE9D6}"/>
          </ac:spMkLst>
        </pc:spChg>
        <pc:spChg chg="add del">
          <ac:chgData name="Samuel Sisay" userId="65c0aaddfd1a6652" providerId="LiveId" clId="{B0F07E12-632D-46C6-A300-1B5181761EC7}" dt="2022-03-17T17:47:55.243" v="4011" actId="26606"/>
          <ac:spMkLst>
            <pc:docMk/>
            <pc:sldMk cId="1714968678" sldId="272"/>
            <ac:spMk id="32" creationId="{8117041D-1A7B-4ECA-AB68-3CFDB6726B8E}"/>
          </ac:spMkLst>
        </pc:spChg>
        <pc:spChg chg="add del">
          <ac:chgData name="Samuel Sisay" userId="65c0aaddfd1a6652" providerId="LiveId" clId="{B0F07E12-632D-46C6-A300-1B5181761EC7}" dt="2022-03-17T17:54:19.968" v="4025" actId="26606"/>
          <ac:spMkLst>
            <pc:docMk/>
            <pc:sldMk cId="1714968678" sldId="272"/>
            <ac:spMk id="39" creationId="{39E3965E-AC41-4711-9D10-E25ABB132D86}"/>
          </ac:spMkLst>
        </pc:spChg>
        <pc:spChg chg="add del">
          <ac:chgData name="Samuel Sisay" userId="65c0aaddfd1a6652" providerId="LiveId" clId="{B0F07E12-632D-46C6-A300-1B5181761EC7}" dt="2022-03-17T17:54:19.968" v="4025" actId="26606"/>
          <ac:spMkLst>
            <pc:docMk/>
            <pc:sldMk cId="1714968678" sldId="272"/>
            <ac:spMk id="43" creationId="{44A37DD3-1B84-4776-94E1-C0AAA5C0F629}"/>
          </ac:spMkLst>
        </pc:spChg>
        <pc:spChg chg="add del">
          <ac:chgData name="Samuel Sisay" userId="65c0aaddfd1a6652" providerId="LiveId" clId="{B0F07E12-632D-46C6-A300-1B5181761EC7}" dt="2022-03-17T17:54:19.968" v="4025" actId="26606"/>
          <ac:spMkLst>
            <pc:docMk/>
            <pc:sldMk cId="1714968678" sldId="272"/>
            <ac:spMk id="45" creationId="{0B4FB531-34DA-4777-9BD5-5B885DC38198}"/>
          </ac:spMkLst>
        </pc:spChg>
        <pc:spChg chg="add del">
          <ac:chgData name="Samuel Sisay" userId="65c0aaddfd1a6652" providerId="LiveId" clId="{B0F07E12-632D-46C6-A300-1B5181761EC7}" dt="2022-03-17T17:54:31.386" v="4028" actId="26606"/>
          <ac:spMkLst>
            <pc:docMk/>
            <pc:sldMk cId="1714968678" sldId="272"/>
            <ac:spMk id="52" creationId="{416A0E3C-60E6-4F39-BC55-5F7C224E1F7C}"/>
          </ac:spMkLst>
        </pc:spChg>
        <pc:spChg chg="add del">
          <ac:chgData name="Samuel Sisay" userId="65c0aaddfd1a6652" providerId="LiveId" clId="{B0F07E12-632D-46C6-A300-1B5181761EC7}" dt="2022-03-17T17:54:31.386" v="4028" actId="26606"/>
          <ac:spMkLst>
            <pc:docMk/>
            <pc:sldMk cId="1714968678" sldId="272"/>
            <ac:spMk id="56" creationId="{D40791F6-715D-481A-9C4A-3645AECFD5A0}"/>
          </ac:spMkLst>
        </pc:spChg>
        <pc:spChg chg="add del">
          <ac:chgData name="Samuel Sisay" userId="65c0aaddfd1a6652" providerId="LiveId" clId="{B0F07E12-632D-46C6-A300-1B5181761EC7}" dt="2022-03-17T17:54:31.386" v="4028" actId="26606"/>
          <ac:spMkLst>
            <pc:docMk/>
            <pc:sldMk cId="1714968678" sldId="272"/>
            <ac:spMk id="60" creationId="{811CBAFA-D7E0-40A7-BB94-2C05304B407B}"/>
          </ac:spMkLst>
        </pc:spChg>
        <pc:spChg chg="add">
          <ac:chgData name="Samuel Sisay" userId="65c0aaddfd1a6652" providerId="LiveId" clId="{B0F07E12-632D-46C6-A300-1B5181761EC7}" dt="2022-03-17T17:54:31.386" v="4028" actId="26606"/>
          <ac:spMkLst>
            <pc:docMk/>
            <pc:sldMk cId="1714968678" sldId="272"/>
            <ac:spMk id="65" creationId="{416A0E3C-60E6-4F39-BC55-5F7C224E1F7C}"/>
          </ac:spMkLst>
        </pc:spChg>
        <pc:spChg chg="add">
          <ac:chgData name="Samuel Sisay" userId="65c0aaddfd1a6652" providerId="LiveId" clId="{B0F07E12-632D-46C6-A300-1B5181761EC7}" dt="2022-03-17T17:54:31.386" v="4028" actId="26606"/>
          <ac:spMkLst>
            <pc:docMk/>
            <pc:sldMk cId="1714968678" sldId="272"/>
            <ac:spMk id="69" creationId="{61B2A784-4501-42A8-86DF-DB27DE395089}"/>
          </ac:spMkLst>
        </pc:spChg>
        <pc:spChg chg="add">
          <ac:chgData name="Samuel Sisay" userId="65c0aaddfd1a6652" providerId="LiveId" clId="{B0F07E12-632D-46C6-A300-1B5181761EC7}" dt="2022-03-17T17:54:31.386" v="4028" actId="26606"/>
          <ac:spMkLst>
            <pc:docMk/>
            <pc:sldMk cId="1714968678" sldId="272"/>
            <ac:spMk id="71" creationId="{8A330AB8-A767-46C8-ABEF-2477854EF61D}"/>
          </ac:spMkLst>
        </pc:spChg>
        <pc:spChg chg="add">
          <ac:chgData name="Samuel Sisay" userId="65c0aaddfd1a6652" providerId="LiveId" clId="{B0F07E12-632D-46C6-A300-1B5181761EC7}" dt="2022-03-17T17:54:31.386" v="4028" actId="26606"/>
          <ac:spMkLst>
            <pc:docMk/>
            <pc:sldMk cId="1714968678" sldId="272"/>
            <ac:spMk id="73" creationId="{88E62604-C40E-4D56-9D66-FD94B0CA40CB}"/>
          </ac:spMkLst>
        </pc:spChg>
        <pc:picChg chg="add del mod">
          <ac:chgData name="Samuel Sisay" userId="65c0aaddfd1a6652" providerId="LiveId" clId="{B0F07E12-632D-46C6-A300-1B5181761EC7}" dt="2022-03-17T17:54:14.724" v="4023" actId="21"/>
          <ac:picMkLst>
            <pc:docMk/>
            <pc:sldMk cId="1714968678" sldId="272"/>
            <ac:picMk id="9" creationId="{0A108BBC-701A-4270-A0AD-E507DBD95B59}"/>
          </ac:picMkLst>
        </pc:picChg>
        <pc:picChg chg="add mod ord">
          <ac:chgData name="Samuel Sisay" userId="65c0aaddfd1a6652" providerId="LiveId" clId="{B0F07E12-632D-46C6-A300-1B5181761EC7}" dt="2022-03-17T17:55:23.421" v="4045" actId="14100"/>
          <ac:picMkLst>
            <pc:docMk/>
            <pc:sldMk cId="1714968678" sldId="272"/>
            <ac:picMk id="15" creationId="{F233F46D-AD50-4EAA-9A66-73D7EF3A3518}"/>
          </ac:picMkLst>
        </pc:picChg>
        <pc:picChg chg="add mod">
          <ac:chgData name="Samuel Sisay" userId="65c0aaddfd1a6652" providerId="LiveId" clId="{B0F07E12-632D-46C6-A300-1B5181761EC7}" dt="2022-03-17T17:55:54.381" v="4067" actId="1076"/>
          <ac:picMkLst>
            <pc:docMk/>
            <pc:sldMk cId="1714968678" sldId="272"/>
            <ac:picMk id="23" creationId="{51E74823-6400-474E-8A0A-FCE04A5F220B}"/>
          </ac:picMkLst>
        </pc:picChg>
        <pc:cxnChg chg="del">
          <ac:chgData name="Samuel Sisay" userId="65c0aaddfd1a6652" providerId="LiveId" clId="{B0F07E12-632D-46C6-A300-1B5181761EC7}" dt="2022-03-17T14:49:06.927" v="576" actId="26606"/>
          <ac:cxnSpMkLst>
            <pc:docMk/>
            <pc:sldMk cId="1714968678" sldId="272"/>
            <ac:cxnSpMk id="17" creationId="{ABCD2462-4C1E-401A-AC2D-F799A138B245}"/>
          </ac:cxnSpMkLst>
        </pc:cxnChg>
        <pc:cxnChg chg="del">
          <ac:chgData name="Samuel Sisay" userId="65c0aaddfd1a6652" providerId="LiveId" clId="{B0F07E12-632D-46C6-A300-1B5181761EC7}" dt="2022-03-17T14:49:06.927" v="576" actId="26606"/>
          <ac:cxnSpMkLst>
            <pc:docMk/>
            <pc:sldMk cId="1714968678" sldId="272"/>
            <ac:cxnSpMk id="19" creationId="{1F5DC8C3-BA5F-4EED-BB9A-A14272BD82A1}"/>
          </ac:cxnSpMkLst>
        </pc:cxnChg>
        <pc:cxnChg chg="add del">
          <ac:chgData name="Samuel Sisay" userId="65c0aaddfd1a6652" providerId="LiveId" clId="{B0F07E12-632D-46C6-A300-1B5181761EC7}" dt="2022-03-17T17:47:55.243" v="4011" actId="26606"/>
          <ac:cxnSpMkLst>
            <pc:docMk/>
            <pc:sldMk cId="1714968678" sldId="272"/>
            <ac:cxnSpMk id="28" creationId="{1F5DC8C3-BA5F-4EED-BB9A-A14272BD82A1}"/>
          </ac:cxnSpMkLst>
        </pc:cxnChg>
        <pc:cxnChg chg="add del">
          <ac:chgData name="Samuel Sisay" userId="65c0aaddfd1a6652" providerId="LiveId" clId="{B0F07E12-632D-46C6-A300-1B5181761EC7}" dt="2022-03-17T17:47:55.243" v="4011" actId="26606"/>
          <ac:cxnSpMkLst>
            <pc:docMk/>
            <pc:sldMk cId="1714968678" sldId="272"/>
            <ac:cxnSpMk id="34" creationId="{ABCD2462-4C1E-401A-AC2D-F799A138B245}"/>
          </ac:cxnSpMkLst>
        </pc:cxnChg>
        <pc:cxnChg chg="add del">
          <ac:chgData name="Samuel Sisay" userId="65c0aaddfd1a6652" providerId="LiveId" clId="{B0F07E12-632D-46C6-A300-1B5181761EC7}" dt="2022-03-17T17:54:19.968" v="4025" actId="26606"/>
          <ac:cxnSpMkLst>
            <pc:docMk/>
            <pc:sldMk cId="1714968678" sldId="272"/>
            <ac:cxnSpMk id="41" creationId="{1F5DC8C3-BA5F-4EED-BB9A-A14272BD82A1}"/>
          </ac:cxnSpMkLst>
        </pc:cxnChg>
        <pc:cxnChg chg="add del">
          <ac:chgData name="Samuel Sisay" userId="65c0aaddfd1a6652" providerId="LiveId" clId="{B0F07E12-632D-46C6-A300-1B5181761EC7}" dt="2022-03-17T17:54:19.968" v="4025" actId="26606"/>
          <ac:cxnSpMkLst>
            <pc:docMk/>
            <pc:sldMk cId="1714968678" sldId="272"/>
            <ac:cxnSpMk id="47" creationId="{D5B557D3-D7B4-404B-84A1-9BD182BE5B06}"/>
          </ac:cxnSpMkLst>
        </pc:cxnChg>
        <pc:cxnChg chg="add del">
          <ac:chgData name="Samuel Sisay" userId="65c0aaddfd1a6652" providerId="LiveId" clId="{B0F07E12-632D-46C6-A300-1B5181761EC7}" dt="2022-03-17T17:54:31.386" v="4028" actId="26606"/>
          <ac:cxnSpMkLst>
            <pc:docMk/>
            <pc:sldMk cId="1714968678" sldId="272"/>
            <ac:cxnSpMk id="54" creationId="{C5025DAC-8B93-4160-B017-3A274A5828C0}"/>
          </ac:cxnSpMkLst>
        </pc:cxnChg>
        <pc:cxnChg chg="add del">
          <ac:chgData name="Samuel Sisay" userId="65c0aaddfd1a6652" providerId="LiveId" clId="{B0F07E12-632D-46C6-A300-1B5181761EC7}" dt="2022-03-17T17:54:31.386" v="4028" actId="26606"/>
          <ac:cxnSpMkLst>
            <pc:docMk/>
            <pc:sldMk cId="1714968678" sldId="272"/>
            <ac:cxnSpMk id="58" creationId="{740F83A4-FAC4-4867-95A5-BBFD280C7BF5}"/>
          </ac:cxnSpMkLst>
        </pc:cxnChg>
        <pc:cxnChg chg="add">
          <ac:chgData name="Samuel Sisay" userId="65c0aaddfd1a6652" providerId="LiveId" clId="{B0F07E12-632D-46C6-A300-1B5181761EC7}" dt="2022-03-17T17:54:31.386" v="4028" actId="26606"/>
          <ac:cxnSpMkLst>
            <pc:docMk/>
            <pc:sldMk cId="1714968678" sldId="272"/>
            <ac:cxnSpMk id="67" creationId="{C5025DAC-8B93-4160-B017-3A274A5828C0}"/>
          </ac:cxnSpMkLst>
        </pc:cxnChg>
      </pc:sldChg>
      <pc:sldChg chg="addSp delSp modSp add mod">
        <pc:chgData name="Samuel Sisay" userId="65c0aaddfd1a6652" providerId="LiveId" clId="{B0F07E12-632D-46C6-A300-1B5181761EC7}" dt="2022-03-17T16:54:29.391" v="2690"/>
        <pc:sldMkLst>
          <pc:docMk/>
          <pc:sldMk cId="1119284885" sldId="273"/>
        </pc:sldMkLst>
        <pc:spChg chg="mod">
          <ac:chgData name="Samuel Sisay" userId="65c0aaddfd1a6652" providerId="LiveId" clId="{B0F07E12-632D-46C6-A300-1B5181761EC7}" dt="2022-03-17T16:52:03.133" v="2668" actId="20577"/>
          <ac:spMkLst>
            <pc:docMk/>
            <pc:sldMk cId="1119284885" sldId="273"/>
            <ac:spMk id="5" creationId="{71BCC75E-6B86-4B6D-8618-53C7FC3E6B02}"/>
          </ac:spMkLst>
        </pc:spChg>
        <pc:spChg chg="mod">
          <ac:chgData name="Samuel Sisay" userId="65c0aaddfd1a6652" providerId="LiveId" clId="{B0F07E12-632D-46C6-A300-1B5181761EC7}" dt="2022-03-17T16:54:29.391" v="2690"/>
          <ac:spMkLst>
            <pc:docMk/>
            <pc:sldMk cId="1119284885" sldId="273"/>
            <ac:spMk id="9" creationId="{D7341F75-FC56-44BF-844F-9B2ECF4531FC}"/>
          </ac:spMkLst>
        </pc:spChg>
        <pc:picChg chg="del">
          <ac:chgData name="Samuel Sisay" userId="65c0aaddfd1a6652" providerId="LiveId" clId="{B0F07E12-632D-46C6-A300-1B5181761EC7}" dt="2022-03-17T16:49:32.507" v="2643" actId="478"/>
          <ac:picMkLst>
            <pc:docMk/>
            <pc:sldMk cId="1119284885" sldId="273"/>
            <ac:picMk id="4" creationId="{F7BC52F7-63B4-4E27-AD8F-85C27E40F137}"/>
          </ac:picMkLst>
        </pc:picChg>
        <pc:picChg chg="add mod">
          <ac:chgData name="Samuel Sisay" userId="65c0aaddfd1a6652" providerId="LiveId" clId="{B0F07E12-632D-46C6-A300-1B5181761EC7}" dt="2022-03-17T16:53:59.181" v="2688" actId="14100"/>
          <ac:picMkLst>
            <pc:docMk/>
            <pc:sldMk cId="1119284885" sldId="273"/>
            <ac:picMk id="12" creationId="{BC85EEDC-AAC2-4CA9-BEA4-F61FF6794174}"/>
          </ac:picMkLst>
        </pc:picChg>
        <pc:picChg chg="del mod">
          <ac:chgData name="Samuel Sisay" userId="65c0aaddfd1a6652" providerId="LiveId" clId="{B0F07E12-632D-46C6-A300-1B5181761EC7}" dt="2022-03-17T16:51:05.036" v="2657" actId="478"/>
          <ac:picMkLst>
            <pc:docMk/>
            <pc:sldMk cId="1119284885" sldId="273"/>
            <ac:picMk id="13" creationId="{AE6CD314-B9F4-4810-AD7C-2762D037B812}"/>
          </ac:picMkLst>
        </pc:picChg>
      </pc:sldChg>
      <pc:sldChg chg="addSp delSp modSp add mod">
        <pc:chgData name="Samuel Sisay" userId="65c0aaddfd1a6652" providerId="LiveId" clId="{B0F07E12-632D-46C6-A300-1B5181761EC7}" dt="2022-03-17T16:52:53.624" v="2673" actId="21"/>
        <pc:sldMkLst>
          <pc:docMk/>
          <pc:sldMk cId="3350861000" sldId="274"/>
        </pc:sldMkLst>
        <pc:spChg chg="del mod">
          <ac:chgData name="Samuel Sisay" userId="65c0aaddfd1a6652" providerId="LiveId" clId="{B0F07E12-632D-46C6-A300-1B5181761EC7}" dt="2022-03-17T16:42:12.480" v="2361" actId="21"/>
          <ac:spMkLst>
            <pc:docMk/>
            <pc:sldMk cId="3350861000" sldId="274"/>
            <ac:spMk id="5" creationId="{71BCC75E-6B86-4B6D-8618-53C7FC3E6B02}"/>
          </ac:spMkLst>
        </pc:spChg>
        <pc:spChg chg="del mod">
          <ac:chgData name="Samuel Sisay" userId="65c0aaddfd1a6652" providerId="LiveId" clId="{B0F07E12-632D-46C6-A300-1B5181761EC7}" dt="2022-03-17T16:42:12.490" v="2363"/>
          <ac:spMkLst>
            <pc:docMk/>
            <pc:sldMk cId="3350861000" sldId="274"/>
            <ac:spMk id="9" creationId="{D7341F75-FC56-44BF-844F-9B2ECF4531FC}"/>
          </ac:spMkLst>
        </pc:spChg>
        <pc:spChg chg="add mod">
          <ac:chgData name="Samuel Sisay" userId="65c0aaddfd1a6652" providerId="LiveId" clId="{B0F07E12-632D-46C6-A300-1B5181761EC7}" dt="2022-03-17T16:52:53.624" v="2673" actId="21"/>
          <ac:spMkLst>
            <pc:docMk/>
            <pc:sldMk cId="3350861000" sldId="274"/>
            <ac:spMk id="14" creationId="{01DE6481-5CB4-43C4-A710-9C8035BDEB3E}"/>
          </ac:spMkLst>
        </pc:spChg>
        <pc:picChg chg="del">
          <ac:chgData name="Samuel Sisay" userId="65c0aaddfd1a6652" providerId="LiveId" clId="{B0F07E12-632D-46C6-A300-1B5181761EC7}" dt="2022-03-17T16:41:50.508" v="2354" actId="478"/>
          <ac:picMkLst>
            <pc:docMk/>
            <pc:sldMk cId="3350861000" sldId="274"/>
            <ac:picMk id="4" creationId="{F7BC52F7-63B4-4E27-AD8F-85C27E40F137}"/>
          </ac:picMkLst>
        </pc:picChg>
        <pc:picChg chg="add mod">
          <ac:chgData name="Samuel Sisay" userId="65c0aaddfd1a6652" providerId="LiveId" clId="{B0F07E12-632D-46C6-A300-1B5181761EC7}" dt="2022-03-17T16:42:25.016" v="2367" actId="14100"/>
          <ac:picMkLst>
            <pc:docMk/>
            <pc:sldMk cId="3350861000" sldId="274"/>
            <ac:picMk id="12" creationId="{965B5478-05F7-4C47-8E49-AC2FBB11183F}"/>
          </ac:picMkLst>
        </pc:picChg>
        <pc:picChg chg="del">
          <ac:chgData name="Samuel Sisay" userId="65c0aaddfd1a6652" providerId="LiveId" clId="{B0F07E12-632D-46C6-A300-1B5181761EC7}" dt="2022-03-17T16:41:48.352" v="2353" actId="478"/>
          <ac:picMkLst>
            <pc:docMk/>
            <pc:sldMk cId="3350861000" sldId="274"/>
            <ac:picMk id="13" creationId="{AE6CD314-B9F4-4810-AD7C-2762D037B812}"/>
          </ac:picMkLst>
        </pc:picChg>
      </pc:sldChg>
      <pc:sldChg chg="addSp delSp modSp add mod">
        <pc:chgData name="Samuel Sisay" userId="65c0aaddfd1a6652" providerId="LiveId" clId="{B0F07E12-632D-46C6-A300-1B5181761EC7}" dt="2022-03-17T16:43:53.629" v="2374" actId="20577"/>
        <pc:sldMkLst>
          <pc:docMk/>
          <pc:sldMk cId="3367936556" sldId="275"/>
        </pc:sldMkLst>
        <pc:spChg chg="del mod">
          <ac:chgData name="Samuel Sisay" userId="65c0aaddfd1a6652" providerId="LiveId" clId="{B0F07E12-632D-46C6-A300-1B5181761EC7}" dt="2022-03-17T16:30:24.849" v="2059" actId="21"/>
          <ac:spMkLst>
            <pc:docMk/>
            <pc:sldMk cId="3367936556" sldId="275"/>
            <ac:spMk id="5" creationId="{71BCC75E-6B86-4B6D-8618-53C7FC3E6B02}"/>
          </ac:spMkLst>
        </pc:spChg>
        <pc:spChg chg="del mod">
          <ac:chgData name="Samuel Sisay" userId="65c0aaddfd1a6652" providerId="LiveId" clId="{B0F07E12-632D-46C6-A300-1B5181761EC7}" dt="2022-03-17T16:30:17.254" v="2057"/>
          <ac:spMkLst>
            <pc:docMk/>
            <pc:sldMk cId="3367936556" sldId="275"/>
            <ac:spMk id="9" creationId="{D7341F75-FC56-44BF-844F-9B2ECF4531FC}"/>
          </ac:spMkLst>
        </pc:spChg>
        <pc:spChg chg="add mod">
          <ac:chgData name="Samuel Sisay" userId="65c0aaddfd1a6652" providerId="LiveId" clId="{B0F07E12-632D-46C6-A300-1B5181761EC7}" dt="2022-03-17T16:43:53.629" v="2374" actId="20577"/>
          <ac:spMkLst>
            <pc:docMk/>
            <pc:sldMk cId="3367936556" sldId="275"/>
            <ac:spMk id="14" creationId="{9BB9438E-AC9D-4B5D-9D6A-8E0E6265946A}"/>
          </ac:spMkLst>
        </pc:spChg>
        <pc:picChg chg="del">
          <ac:chgData name="Samuel Sisay" userId="65c0aaddfd1a6652" providerId="LiveId" clId="{B0F07E12-632D-46C6-A300-1B5181761EC7}" dt="2022-03-17T16:30:04.155" v="2050" actId="478"/>
          <ac:picMkLst>
            <pc:docMk/>
            <pc:sldMk cId="3367936556" sldId="275"/>
            <ac:picMk id="4" creationId="{F7BC52F7-63B4-4E27-AD8F-85C27E40F137}"/>
          </ac:picMkLst>
        </pc:picChg>
        <pc:picChg chg="add mod">
          <ac:chgData name="Samuel Sisay" userId="65c0aaddfd1a6652" providerId="LiveId" clId="{B0F07E12-632D-46C6-A300-1B5181761EC7}" dt="2022-03-17T16:30:35.697" v="2063" actId="14100"/>
          <ac:picMkLst>
            <pc:docMk/>
            <pc:sldMk cId="3367936556" sldId="275"/>
            <ac:picMk id="12" creationId="{7E51E76C-4B01-439D-8371-8407BBDC8A33}"/>
          </ac:picMkLst>
        </pc:picChg>
        <pc:picChg chg="del">
          <ac:chgData name="Samuel Sisay" userId="65c0aaddfd1a6652" providerId="LiveId" clId="{B0F07E12-632D-46C6-A300-1B5181761EC7}" dt="2022-03-17T16:29:48.103" v="2049" actId="478"/>
          <ac:picMkLst>
            <pc:docMk/>
            <pc:sldMk cId="3367936556" sldId="275"/>
            <ac:picMk id="13" creationId="{AE6CD314-B9F4-4810-AD7C-2762D037B812}"/>
          </ac:picMkLst>
        </pc:picChg>
      </pc:sldChg>
      <pc:sldChg chg="addSp modSp new mod setBg addAnim">
        <pc:chgData name="Samuel Sisay" userId="65c0aaddfd1a6652" providerId="LiveId" clId="{B0F07E12-632D-46C6-A300-1B5181761EC7}" dt="2022-03-17T19:14:19.494" v="4532"/>
        <pc:sldMkLst>
          <pc:docMk/>
          <pc:sldMk cId="2868769346" sldId="276"/>
        </pc:sldMkLst>
        <pc:spChg chg="mod">
          <ac:chgData name="Samuel Sisay" userId="65c0aaddfd1a6652" providerId="LiveId" clId="{B0F07E12-632D-46C6-A300-1B5181761EC7}" dt="2022-03-17T19:14:19.494" v="4531" actId="26606"/>
          <ac:spMkLst>
            <pc:docMk/>
            <pc:sldMk cId="2868769346" sldId="276"/>
            <ac:spMk id="2" creationId="{EFE162DB-F778-4EA1-A17B-01873F470EBE}"/>
          </ac:spMkLst>
        </pc:spChg>
        <pc:spChg chg="add">
          <ac:chgData name="Samuel Sisay" userId="65c0aaddfd1a6652" providerId="LiveId" clId="{B0F07E12-632D-46C6-A300-1B5181761EC7}" dt="2022-03-17T19:14:19.494" v="4531" actId="26606"/>
          <ac:spMkLst>
            <pc:docMk/>
            <pc:sldMk cId="2868769346" sldId="276"/>
            <ac:spMk id="7" creationId="{39E3965E-AC41-4711-9D10-E25ABB132D86}"/>
          </ac:spMkLst>
        </pc:spChg>
        <pc:spChg chg="add">
          <ac:chgData name="Samuel Sisay" userId="65c0aaddfd1a6652" providerId="LiveId" clId="{B0F07E12-632D-46C6-A300-1B5181761EC7}" dt="2022-03-17T19:14:19.494" v="4531" actId="26606"/>
          <ac:spMkLst>
            <pc:docMk/>
            <pc:sldMk cId="2868769346" sldId="276"/>
            <ac:spMk id="11" creationId="{FBDCECDC-EEE3-4128-AA5E-82A8C08796E8}"/>
          </ac:spMkLst>
        </pc:spChg>
        <pc:spChg chg="add">
          <ac:chgData name="Samuel Sisay" userId="65c0aaddfd1a6652" providerId="LiveId" clId="{B0F07E12-632D-46C6-A300-1B5181761EC7}" dt="2022-03-17T19:14:19.494" v="4531" actId="26606"/>
          <ac:spMkLst>
            <pc:docMk/>
            <pc:sldMk cId="2868769346" sldId="276"/>
            <ac:spMk id="13" creationId="{4260EDE0-989C-4E16-AF94-F652294D828E}"/>
          </ac:spMkLst>
        </pc:spChg>
        <pc:cxnChg chg="add">
          <ac:chgData name="Samuel Sisay" userId="65c0aaddfd1a6652" providerId="LiveId" clId="{B0F07E12-632D-46C6-A300-1B5181761EC7}" dt="2022-03-17T19:14:19.494" v="4531" actId="26606"/>
          <ac:cxnSpMkLst>
            <pc:docMk/>
            <pc:sldMk cId="2868769346" sldId="276"/>
            <ac:cxnSpMk id="9" creationId="{1F5DC8C3-BA5F-4EED-BB9A-A14272BD82A1}"/>
          </ac:cxnSpMkLst>
        </pc:cxnChg>
      </pc:sldChg>
      <pc:sldChg chg="modSp add mod">
        <pc:chgData name="Samuel Sisay" userId="65c0aaddfd1a6652" providerId="LiveId" clId="{B0F07E12-632D-46C6-A300-1B5181761EC7}" dt="2022-03-17T16:59:18.941" v="2780" actId="207"/>
        <pc:sldMkLst>
          <pc:docMk/>
          <pc:sldMk cId="1917862128" sldId="277"/>
        </pc:sldMkLst>
        <pc:spChg chg="mod">
          <ac:chgData name="Samuel Sisay" userId="65c0aaddfd1a6652" providerId="LiveId" clId="{B0F07E12-632D-46C6-A300-1B5181761EC7}" dt="2022-03-17T16:59:18.941" v="2780" actId="207"/>
          <ac:spMkLst>
            <pc:docMk/>
            <pc:sldMk cId="1917862128" sldId="277"/>
            <ac:spMk id="5" creationId="{71BCC75E-6B86-4B6D-8618-53C7FC3E6B02}"/>
          </ac:spMkLst>
        </pc:spChg>
        <pc:spChg chg="mod">
          <ac:chgData name="Samuel Sisay" userId="65c0aaddfd1a6652" providerId="LiveId" clId="{B0F07E12-632D-46C6-A300-1B5181761EC7}" dt="2022-03-17T16:58:34.934" v="2773" actId="12"/>
          <ac:spMkLst>
            <pc:docMk/>
            <pc:sldMk cId="1917862128" sldId="277"/>
            <ac:spMk id="9" creationId="{D7341F75-FC56-44BF-844F-9B2ECF4531FC}"/>
          </ac:spMkLst>
        </pc:spChg>
      </pc:sldChg>
      <pc:sldChg chg="addSp delSp modSp new mod ord setBg setClrOvrMap">
        <pc:chgData name="Samuel Sisay" userId="65c0aaddfd1a6652" providerId="LiveId" clId="{B0F07E12-632D-46C6-A300-1B5181761EC7}" dt="2022-03-17T19:18:04.547" v="4546" actId="1076"/>
        <pc:sldMkLst>
          <pc:docMk/>
          <pc:sldMk cId="2452362573" sldId="278"/>
        </pc:sldMkLst>
        <pc:spChg chg="add del mod ord">
          <ac:chgData name="Samuel Sisay" userId="65c0aaddfd1a6652" providerId="LiveId" clId="{B0F07E12-632D-46C6-A300-1B5181761EC7}" dt="2022-03-17T19:18:03.289" v="4545" actId="255"/>
          <ac:spMkLst>
            <pc:docMk/>
            <pc:sldMk cId="2452362573" sldId="278"/>
            <ac:spMk id="3" creationId="{CECAD4CC-58B7-4A15-BB1C-A8A49B957A12}"/>
          </ac:spMkLst>
        </pc:spChg>
        <pc:spChg chg="add del">
          <ac:chgData name="Samuel Sisay" userId="65c0aaddfd1a6652" providerId="LiveId" clId="{B0F07E12-632D-46C6-A300-1B5181761EC7}" dt="2022-03-17T19:15:49.801" v="4538" actId="26606"/>
          <ac:spMkLst>
            <pc:docMk/>
            <pc:sldMk cId="2452362573" sldId="278"/>
            <ac:spMk id="9" creationId="{416A0E3C-60E6-4F39-BC55-5F7C224E1F7C}"/>
          </ac:spMkLst>
        </pc:spChg>
        <pc:spChg chg="add del">
          <ac:chgData name="Samuel Sisay" userId="65c0aaddfd1a6652" providerId="LiveId" clId="{B0F07E12-632D-46C6-A300-1B5181761EC7}" dt="2022-03-17T19:15:49.801" v="4538" actId="26606"/>
          <ac:spMkLst>
            <pc:docMk/>
            <pc:sldMk cId="2452362573" sldId="278"/>
            <ac:spMk id="13" creationId="{0F6F1E82-F603-49E4-9641-09EEA984A343}"/>
          </ac:spMkLst>
        </pc:spChg>
        <pc:spChg chg="add del">
          <ac:chgData name="Samuel Sisay" userId="65c0aaddfd1a6652" providerId="LiveId" clId="{B0F07E12-632D-46C6-A300-1B5181761EC7}" dt="2022-03-17T19:15:49.801" v="4538" actId="26606"/>
          <ac:spMkLst>
            <pc:docMk/>
            <pc:sldMk cId="2452362573" sldId="278"/>
            <ac:spMk id="17" creationId="{9D1595AB-90F6-488F-B5E3-F8CFCC8FAA19}"/>
          </ac:spMkLst>
        </pc:spChg>
        <pc:spChg chg="add">
          <ac:chgData name="Samuel Sisay" userId="65c0aaddfd1a6652" providerId="LiveId" clId="{B0F07E12-632D-46C6-A300-1B5181761EC7}" dt="2022-03-17T19:17:44.906" v="4540" actId="26606"/>
          <ac:spMkLst>
            <pc:docMk/>
            <pc:sldMk cId="2452362573" sldId="278"/>
            <ac:spMk id="71" creationId="{416A0E3C-60E6-4F39-BC55-5F7C224E1F7C}"/>
          </ac:spMkLst>
        </pc:spChg>
        <pc:spChg chg="add">
          <ac:chgData name="Samuel Sisay" userId="65c0aaddfd1a6652" providerId="LiveId" clId="{B0F07E12-632D-46C6-A300-1B5181761EC7}" dt="2022-03-17T19:17:44.906" v="4540" actId="26606"/>
          <ac:spMkLst>
            <pc:docMk/>
            <pc:sldMk cId="2452362573" sldId="278"/>
            <ac:spMk id="75" creationId="{B0E58038-8ACE-4AD9-B404-25C603550D83}"/>
          </ac:spMkLst>
        </pc:spChg>
        <pc:spChg chg="add">
          <ac:chgData name="Samuel Sisay" userId="65c0aaddfd1a6652" providerId="LiveId" clId="{B0F07E12-632D-46C6-A300-1B5181761EC7}" dt="2022-03-17T19:17:44.906" v="4540" actId="26606"/>
          <ac:spMkLst>
            <pc:docMk/>
            <pc:sldMk cId="2452362573" sldId="278"/>
            <ac:spMk id="79" creationId="{82BCDE19-2810-4337-9C49-8589C421767D}"/>
          </ac:spMkLst>
        </pc:spChg>
        <pc:graphicFrameChg chg="add del mod">
          <ac:chgData name="Samuel Sisay" userId="65c0aaddfd1a6652" providerId="LiveId" clId="{B0F07E12-632D-46C6-A300-1B5181761EC7}" dt="2022-03-17T19:15:49.801" v="4538" actId="26606"/>
          <ac:graphicFrameMkLst>
            <pc:docMk/>
            <pc:sldMk cId="2452362573" sldId="278"/>
            <ac:graphicFrameMk id="5" creationId="{29293818-F393-97D6-3A64-4AC0C49186D2}"/>
          </ac:graphicFrameMkLst>
        </pc:graphicFrameChg>
        <pc:picChg chg="add mod">
          <ac:chgData name="Samuel Sisay" userId="65c0aaddfd1a6652" providerId="LiveId" clId="{B0F07E12-632D-46C6-A300-1B5181761EC7}" dt="2022-03-17T19:18:04.547" v="4546" actId="1076"/>
          <ac:picMkLst>
            <pc:docMk/>
            <pc:sldMk cId="2452362573" sldId="278"/>
            <ac:picMk id="2050" creationId="{163BA70D-33C1-4688-9357-5FA82D9AAFC4}"/>
          </ac:picMkLst>
        </pc:picChg>
        <pc:cxnChg chg="add del">
          <ac:chgData name="Samuel Sisay" userId="65c0aaddfd1a6652" providerId="LiveId" clId="{B0F07E12-632D-46C6-A300-1B5181761EC7}" dt="2022-03-17T19:15:49.801" v="4538" actId="26606"/>
          <ac:cxnSpMkLst>
            <pc:docMk/>
            <pc:sldMk cId="2452362573" sldId="278"/>
            <ac:cxnSpMk id="11" creationId="{C5025DAC-8B93-4160-B017-3A274A5828C0}"/>
          </ac:cxnSpMkLst>
        </pc:cxnChg>
        <pc:cxnChg chg="add del">
          <ac:chgData name="Samuel Sisay" userId="65c0aaddfd1a6652" providerId="LiveId" clId="{B0F07E12-632D-46C6-A300-1B5181761EC7}" dt="2022-03-17T19:15:49.801" v="4538" actId="26606"/>
          <ac:cxnSpMkLst>
            <pc:docMk/>
            <pc:sldMk cId="2452362573" sldId="278"/>
            <ac:cxnSpMk id="15" creationId="{C81CFD00-FC30-4AFB-A61F-3127B2C90F71}"/>
          </ac:cxnSpMkLst>
        </pc:cxnChg>
        <pc:cxnChg chg="add">
          <ac:chgData name="Samuel Sisay" userId="65c0aaddfd1a6652" providerId="LiveId" clId="{B0F07E12-632D-46C6-A300-1B5181761EC7}" dt="2022-03-17T19:17:44.906" v="4540" actId="26606"/>
          <ac:cxnSpMkLst>
            <pc:docMk/>
            <pc:sldMk cId="2452362573" sldId="278"/>
            <ac:cxnSpMk id="73" creationId="{C5025DAC-8B93-4160-B017-3A274A5828C0}"/>
          </ac:cxnSpMkLst>
        </pc:cxnChg>
        <pc:cxnChg chg="add">
          <ac:chgData name="Samuel Sisay" userId="65c0aaddfd1a6652" providerId="LiveId" clId="{B0F07E12-632D-46C6-A300-1B5181761EC7}" dt="2022-03-17T19:17:44.906" v="4540" actId="26606"/>
          <ac:cxnSpMkLst>
            <pc:docMk/>
            <pc:sldMk cId="2452362573" sldId="278"/>
            <ac:cxnSpMk id="77" creationId="{38A34772-9011-42B5-AA63-FD6DEC92EE72}"/>
          </ac:cxnSpMkLst>
        </pc:cxnChg>
      </pc:sldChg>
      <pc:sldChg chg="addSp modSp new mod setBg">
        <pc:chgData name="Samuel Sisay" userId="65c0aaddfd1a6652" providerId="LiveId" clId="{B0F07E12-632D-46C6-A300-1B5181761EC7}" dt="2022-03-17T19:03:00.833" v="4259" actId="27636"/>
        <pc:sldMkLst>
          <pc:docMk/>
          <pc:sldMk cId="1850819906" sldId="279"/>
        </pc:sldMkLst>
        <pc:spChg chg="add mod">
          <ac:chgData name="Samuel Sisay" userId="65c0aaddfd1a6652" providerId="LiveId" clId="{B0F07E12-632D-46C6-A300-1B5181761EC7}" dt="2022-03-17T19:03:00.833" v="4259" actId="27636"/>
          <ac:spMkLst>
            <pc:docMk/>
            <pc:sldMk cId="1850819906" sldId="279"/>
            <ac:spMk id="3" creationId="{D0FB00C9-9A0F-439A-9F2D-E08AE3560390}"/>
          </ac:spMkLst>
        </pc:spChg>
        <pc:spChg chg="add">
          <ac:chgData name="Samuel Sisay" userId="65c0aaddfd1a6652" providerId="LiveId" clId="{B0F07E12-632D-46C6-A300-1B5181761EC7}" dt="2022-03-17T19:01:09.125" v="4201" actId="26606"/>
          <ac:spMkLst>
            <pc:docMk/>
            <pc:sldMk cId="1850819906" sldId="279"/>
            <ac:spMk id="9" creationId="{416A0E3C-60E6-4F39-BC55-5F7C224E1F7C}"/>
          </ac:spMkLst>
        </pc:spChg>
        <pc:spChg chg="add">
          <ac:chgData name="Samuel Sisay" userId="65c0aaddfd1a6652" providerId="LiveId" clId="{B0F07E12-632D-46C6-A300-1B5181761EC7}" dt="2022-03-17T19:01:09.125" v="4201" actId="26606"/>
          <ac:spMkLst>
            <pc:docMk/>
            <pc:sldMk cId="1850819906" sldId="279"/>
            <ac:spMk id="13" creationId="{0AB6E427-3F73-4C06-A5D5-AE52C3883B50}"/>
          </ac:spMkLst>
        </pc:spChg>
        <pc:spChg chg="add">
          <ac:chgData name="Samuel Sisay" userId="65c0aaddfd1a6652" providerId="LiveId" clId="{B0F07E12-632D-46C6-A300-1B5181761EC7}" dt="2022-03-17T19:01:09.125" v="4201" actId="26606"/>
          <ac:spMkLst>
            <pc:docMk/>
            <pc:sldMk cId="1850819906" sldId="279"/>
            <ac:spMk id="15" creationId="{D8C9BDAA-0390-4B39-9B5C-BC95E5120DA4}"/>
          </ac:spMkLst>
        </pc:spChg>
        <pc:picChg chg="add mod modCrop">
          <ac:chgData name="Samuel Sisay" userId="65c0aaddfd1a6652" providerId="LiveId" clId="{B0F07E12-632D-46C6-A300-1B5181761EC7}" dt="2022-03-17T19:01:25.628" v="4205" actId="732"/>
          <ac:picMkLst>
            <pc:docMk/>
            <pc:sldMk cId="1850819906" sldId="279"/>
            <ac:picMk id="4" creationId="{400A99BE-7D66-4633-9616-A0F3029D74B9}"/>
          </ac:picMkLst>
        </pc:picChg>
        <pc:cxnChg chg="add">
          <ac:chgData name="Samuel Sisay" userId="65c0aaddfd1a6652" providerId="LiveId" clId="{B0F07E12-632D-46C6-A300-1B5181761EC7}" dt="2022-03-17T19:01:09.125" v="4201" actId="26606"/>
          <ac:cxnSpMkLst>
            <pc:docMk/>
            <pc:sldMk cId="1850819906" sldId="279"/>
            <ac:cxnSpMk id="11" creationId="{C5025DAC-8B93-4160-B017-3A274A5828C0}"/>
          </ac:cxnSpMkLst>
        </pc:cxnChg>
        <pc:cxnChg chg="add">
          <ac:chgData name="Samuel Sisay" userId="65c0aaddfd1a6652" providerId="LiveId" clId="{B0F07E12-632D-46C6-A300-1B5181761EC7}" dt="2022-03-17T19:01:09.125" v="4201" actId="26606"/>
          <ac:cxnSpMkLst>
            <pc:docMk/>
            <pc:sldMk cId="1850819906" sldId="279"/>
            <ac:cxnSpMk id="17" creationId="{E04A321A-A039-4720-87B4-66A4210E0D57}"/>
          </ac:cxnSpMkLst>
        </pc:cxnChg>
      </pc:sldChg>
      <pc:sldChg chg="addSp delSp modSp new mod ord setBg setClrOvrMap">
        <pc:chgData name="Samuel Sisay" userId="65c0aaddfd1a6652" providerId="LiveId" clId="{B0F07E12-632D-46C6-A300-1B5181761EC7}" dt="2022-03-17T19:20:46.514" v="4593" actId="20577"/>
        <pc:sldMkLst>
          <pc:docMk/>
          <pc:sldMk cId="1714185027" sldId="280"/>
        </pc:sldMkLst>
        <pc:spChg chg="add mod ord">
          <ac:chgData name="Samuel Sisay" userId="65c0aaddfd1a6652" providerId="LiveId" clId="{B0F07E12-632D-46C6-A300-1B5181761EC7}" dt="2022-03-17T19:20:46.514" v="4593" actId="20577"/>
          <ac:spMkLst>
            <pc:docMk/>
            <pc:sldMk cId="1714185027" sldId="280"/>
            <ac:spMk id="3" creationId="{3E05FD70-2769-48A6-A288-7470230DD0BE}"/>
          </ac:spMkLst>
        </pc:spChg>
        <pc:spChg chg="add del">
          <ac:chgData name="Samuel Sisay" userId="65c0aaddfd1a6652" providerId="LiveId" clId="{B0F07E12-632D-46C6-A300-1B5181761EC7}" dt="2022-03-17T19:10:27.619" v="4460" actId="26606"/>
          <ac:spMkLst>
            <pc:docMk/>
            <pc:sldMk cId="1714185027" sldId="280"/>
            <ac:spMk id="71" creationId="{416A0E3C-60E6-4F39-BC55-5F7C224E1F7C}"/>
          </ac:spMkLst>
        </pc:spChg>
        <pc:spChg chg="add del">
          <ac:chgData name="Samuel Sisay" userId="65c0aaddfd1a6652" providerId="LiveId" clId="{B0F07E12-632D-46C6-A300-1B5181761EC7}" dt="2022-03-17T19:10:27.619" v="4460" actId="26606"/>
          <ac:spMkLst>
            <pc:docMk/>
            <pc:sldMk cId="1714185027" sldId="280"/>
            <ac:spMk id="75" creationId="{990D0034-F768-41E7-85D4-F38C4DE85770}"/>
          </ac:spMkLst>
        </pc:spChg>
        <pc:spChg chg="add del">
          <ac:chgData name="Samuel Sisay" userId="65c0aaddfd1a6652" providerId="LiveId" clId="{B0F07E12-632D-46C6-A300-1B5181761EC7}" dt="2022-03-17T19:10:27.619" v="4460" actId="26606"/>
          <ac:spMkLst>
            <pc:docMk/>
            <pc:sldMk cId="1714185027" sldId="280"/>
            <ac:spMk id="77" creationId="{95B38FD6-641F-41BF-B466-C1C6366420F0}"/>
          </ac:spMkLst>
        </pc:spChg>
        <pc:spChg chg="add del">
          <ac:chgData name="Samuel Sisay" userId="65c0aaddfd1a6652" providerId="LiveId" clId="{B0F07E12-632D-46C6-A300-1B5181761EC7}" dt="2022-03-17T19:18:30.265" v="4548" actId="26606"/>
          <ac:spMkLst>
            <pc:docMk/>
            <pc:sldMk cId="1714185027" sldId="280"/>
            <ac:spMk id="80" creationId="{416A0E3C-60E6-4F39-BC55-5F7C224E1F7C}"/>
          </ac:spMkLst>
        </pc:spChg>
        <pc:spChg chg="add del">
          <ac:chgData name="Samuel Sisay" userId="65c0aaddfd1a6652" providerId="LiveId" clId="{B0F07E12-632D-46C6-A300-1B5181761EC7}" dt="2022-03-17T19:10:27.619" v="4460" actId="26606"/>
          <ac:spMkLst>
            <pc:docMk/>
            <pc:sldMk cId="1714185027" sldId="280"/>
            <ac:spMk id="81" creationId="{7363FFA6-C551-4935-A474-8B2482E55BAC}"/>
          </ac:spMkLst>
        </pc:spChg>
        <pc:spChg chg="add del">
          <ac:chgData name="Samuel Sisay" userId="65c0aaddfd1a6652" providerId="LiveId" clId="{B0F07E12-632D-46C6-A300-1B5181761EC7}" dt="2022-03-17T19:12:59.208" v="4514" actId="26606"/>
          <ac:spMkLst>
            <pc:docMk/>
            <pc:sldMk cId="1714185027" sldId="280"/>
            <ac:spMk id="83" creationId="{95B38FD6-641F-41BF-B466-C1C6366420F0}"/>
          </ac:spMkLst>
        </pc:spChg>
        <pc:spChg chg="add del">
          <ac:chgData name="Samuel Sisay" userId="65c0aaddfd1a6652" providerId="LiveId" clId="{B0F07E12-632D-46C6-A300-1B5181761EC7}" dt="2022-03-17T19:18:30.265" v="4548" actId="26606"/>
          <ac:spMkLst>
            <pc:docMk/>
            <pc:sldMk cId="1714185027" sldId="280"/>
            <ac:spMk id="84" creationId="{B0E58038-8ACE-4AD9-B404-25C603550D83}"/>
          </ac:spMkLst>
        </pc:spChg>
        <pc:spChg chg="add del">
          <ac:chgData name="Samuel Sisay" userId="65c0aaddfd1a6652" providerId="LiveId" clId="{B0F07E12-632D-46C6-A300-1B5181761EC7}" dt="2022-03-17T19:12:59.208" v="4514" actId="26606"/>
          <ac:spMkLst>
            <pc:docMk/>
            <pc:sldMk cId="1714185027" sldId="280"/>
            <ac:spMk id="87" creationId="{1FE461C7-FF45-427F-83D7-18DFBD48188D}"/>
          </ac:spMkLst>
        </pc:spChg>
        <pc:spChg chg="add del">
          <ac:chgData name="Samuel Sisay" userId="65c0aaddfd1a6652" providerId="LiveId" clId="{B0F07E12-632D-46C6-A300-1B5181761EC7}" dt="2022-03-17T19:18:30.265" v="4548" actId="26606"/>
          <ac:spMkLst>
            <pc:docMk/>
            <pc:sldMk cId="1714185027" sldId="280"/>
            <ac:spMk id="88" creationId="{82BCDE19-2810-4337-9C49-8589C421767D}"/>
          </ac:spMkLst>
        </pc:spChg>
        <pc:spChg chg="add del">
          <ac:chgData name="Samuel Sisay" userId="65c0aaddfd1a6652" providerId="LiveId" clId="{B0F07E12-632D-46C6-A300-1B5181761EC7}" dt="2022-03-17T19:18:54.579" v="4553" actId="26606"/>
          <ac:spMkLst>
            <pc:docMk/>
            <pc:sldMk cId="1714185027" sldId="280"/>
            <ac:spMk id="90" creationId="{82BCDE19-2810-4337-9C49-8589C421767D}"/>
          </ac:spMkLst>
        </pc:spChg>
        <pc:spChg chg="add del">
          <ac:chgData name="Samuel Sisay" userId="65c0aaddfd1a6652" providerId="LiveId" clId="{B0F07E12-632D-46C6-A300-1B5181761EC7}" dt="2022-03-17T19:12:08.986" v="4502" actId="26606"/>
          <ac:spMkLst>
            <pc:docMk/>
            <pc:sldMk cId="1714185027" sldId="280"/>
            <ac:spMk id="135" creationId="{416A0E3C-60E6-4F39-BC55-5F7C224E1F7C}"/>
          </ac:spMkLst>
        </pc:spChg>
        <pc:spChg chg="add del">
          <ac:chgData name="Samuel Sisay" userId="65c0aaddfd1a6652" providerId="LiveId" clId="{B0F07E12-632D-46C6-A300-1B5181761EC7}" dt="2022-03-17T19:12:08.986" v="4502" actId="26606"/>
          <ac:spMkLst>
            <pc:docMk/>
            <pc:sldMk cId="1714185027" sldId="280"/>
            <ac:spMk id="139" creationId="{0AB6E427-3F73-4C06-A5D5-AE52C3883B50}"/>
          </ac:spMkLst>
        </pc:spChg>
        <pc:spChg chg="add del">
          <ac:chgData name="Samuel Sisay" userId="65c0aaddfd1a6652" providerId="LiveId" clId="{B0F07E12-632D-46C6-A300-1B5181761EC7}" dt="2022-03-17T19:12:08.986" v="4502" actId="26606"/>
          <ac:spMkLst>
            <pc:docMk/>
            <pc:sldMk cId="1714185027" sldId="280"/>
            <ac:spMk id="141" creationId="{D8C9BDAA-0390-4B39-9B5C-BC95E5120DA4}"/>
          </ac:spMkLst>
        </pc:spChg>
        <pc:spChg chg="add">
          <ac:chgData name="Samuel Sisay" userId="65c0aaddfd1a6652" providerId="LiveId" clId="{B0F07E12-632D-46C6-A300-1B5181761EC7}" dt="2022-03-17T19:18:54.579" v="4553" actId="26606"/>
          <ac:spMkLst>
            <pc:docMk/>
            <pc:sldMk cId="1714185027" sldId="280"/>
            <ac:spMk id="149" creationId="{416A0E3C-60E6-4F39-BC55-5F7C224E1F7C}"/>
          </ac:spMkLst>
        </pc:spChg>
        <pc:spChg chg="add">
          <ac:chgData name="Samuel Sisay" userId="65c0aaddfd1a6652" providerId="LiveId" clId="{B0F07E12-632D-46C6-A300-1B5181761EC7}" dt="2022-03-17T19:18:54.579" v="4553" actId="26606"/>
          <ac:spMkLst>
            <pc:docMk/>
            <pc:sldMk cId="1714185027" sldId="280"/>
            <ac:spMk id="153" creationId="{B0E58038-8ACE-4AD9-B404-25C603550D83}"/>
          </ac:spMkLst>
        </pc:spChg>
        <pc:spChg chg="add">
          <ac:chgData name="Samuel Sisay" userId="65c0aaddfd1a6652" providerId="LiveId" clId="{B0F07E12-632D-46C6-A300-1B5181761EC7}" dt="2022-03-17T19:18:54.579" v="4553" actId="26606"/>
          <ac:spMkLst>
            <pc:docMk/>
            <pc:sldMk cId="1714185027" sldId="280"/>
            <ac:spMk id="157" creationId="{82BCDE19-2810-4337-9C49-8589C421767D}"/>
          </ac:spMkLst>
        </pc:spChg>
        <pc:spChg chg="add del">
          <ac:chgData name="Samuel Sisay" userId="65c0aaddfd1a6652" providerId="LiveId" clId="{B0F07E12-632D-46C6-A300-1B5181761EC7}" dt="2022-03-17T19:12:48.056" v="4510" actId="26606"/>
          <ac:spMkLst>
            <pc:docMk/>
            <pc:sldMk cId="1714185027" sldId="280"/>
            <ac:spMk id="192" creationId="{416A0E3C-60E6-4F39-BC55-5F7C224E1F7C}"/>
          </ac:spMkLst>
        </pc:spChg>
        <pc:spChg chg="add del">
          <ac:chgData name="Samuel Sisay" userId="65c0aaddfd1a6652" providerId="LiveId" clId="{B0F07E12-632D-46C6-A300-1B5181761EC7}" dt="2022-03-17T19:12:48.056" v="4510" actId="26606"/>
          <ac:spMkLst>
            <pc:docMk/>
            <pc:sldMk cId="1714185027" sldId="280"/>
            <ac:spMk id="194" creationId="{990D0034-F768-41E7-85D4-F38C4DE85770}"/>
          </ac:spMkLst>
        </pc:spChg>
        <pc:spChg chg="add del">
          <ac:chgData name="Samuel Sisay" userId="65c0aaddfd1a6652" providerId="LiveId" clId="{B0F07E12-632D-46C6-A300-1B5181761EC7}" dt="2022-03-17T19:12:48.056" v="4510" actId="26606"/>
          <ac:spMkLst>
            <pc:docMk/>
            <pc:sldMk cId="1714185027" sldId="280"/>
            <ac:spMk id="195" creationId="{95B38FD6-641F-41BF-B466-C1C6366420F0}"/>
          </ac:spMkLst>
        </pc:spChg>
        <pc:spChg chg="add del">
          <ac:chgData name="Samuel Sisay" userId="65c0aaddfd1a6652" providerId="LiveId" clId="{B0F07E12-632D-46C6-A300-1B5181761EC7}" dt="2022-03-17T19:12:48.056" v="4510" actId="26606"/>
          <ac:spMkLst>
            <pc:docMk/>
            <pc:sldMk cId="1714185027" sldId="280"/>
            <ac:spMk id="197" creationId="{1FE461C7-FF45-427F-83D7-18DFBD48188D}"/>
          </ac:spMkLst>
        </pc:spChg>
        <pc:spChg chg="add del">
          <ac:chgData name="Samuel Sisay" userId="65c0aaddfd1a6652" providerId="LiveId" clId="{B0F07E12-632D-46C6-A300-1B5181761EC7}" dt="2022-03-17T19:12:59.208" v="4514" actId="26606"/>
          <ac:spMkLst>
            <pc:docMk/>
            <pc:sldMk cId="1714185027" sldId="280"/>
            <ac:spMk id="1028" creationId="{416A0E3C-60E6-4F39-BC55-5F7C224E1F7C}"/>
          </ac:spMkLst>
        </pc:spChg>
        <pc:spChg chg="add del">
          <ac:chgData name="Samuel Sisay" userId="65c0aaddfd1a6652" providerId="LiveId" clId="{B0F07E12-632D-46C6-A300-1B5181761EC7}" dt="2022-03-17T19:12:59.208" v="4514" actId="26606"/>
          <ac:spMkLst>
            <pc:docMk/>
            <pc:sldMk cId="1714185027" sldId="280"/>
            <ac:spMk id="1030" creationId="{990D0034-F768-41E7-85D4-F38C4DE85770}"/>
          </ac:spMkLst>
        </pc:spChg>
        <pc:spChg chg="add del">
          <ac:chgData name="Samuel Sisay" userId="65c0aaddfd1a6652" providerId="LiveId" clId="{B0F07E12-632D-46C6-A300-1B5181761EC7}" dt="2022-03-17T19:18:42.052" v="4549" actId="26606"/>
          <ac:spMkLst>
            <pc:docMk/>
            <pc:sldMk cId="1714185027" sldId="280"/>
            <ac:spMk id="1032" creationId="{416A0E3C-60E6-4F39-BC55-5F7C224E1F7C}"/>
          </ac:spMkLst>
        </pc:spChg>
        <pc:spChg chg="add del">
          <ac:chgData name="Samuel Sisay" userId="65c0aaddfd1a6652" providerId="LiveId" clId="{B0F07E12-632D-46C6-A300-1B5181761EC7}" dt="2022-03-17T19:18:42.052" v="4549" actId="26606"/>
          <ac:spMkLst>
            <pc:docMk/>
            <pc:sldMk cId="1714185027" sldId="280"/>
            <ac:spMk id="1034" creationId="{E844E128-FF69-4E9F-8327-6B504B3C5AE1}"/>
          </ac:spMkLst>
        </pc:spChg>
        <pc:spChg chg="add del">
          <ac:chgData name="Samuel Sisay" userId="65c0aaddfd1a6652" providerId="LiveId" clId="{B0F07E12-632D-46C6-A300-1B5181761EC7}" dt="2022-03-17T19:18:54.579" v="4553" actId="26606"/>
          <ac:spMkLst>
            <pc:docMk/>
            <pc:sldMk cId="1714185027" sldId="280"/>
            <ac:spMk id="1036" creationId="{416A0E3C-60E6-4F39-BC55-5F7C224E1F7C}"/>
          </ac:spMkLst>
        </pc:spChg>
        <pc:spChg chg="add del">
          <ac:chgData name="Samuel Sisay" userId="65c0aaddfd1a6652" providerId="LiveId" clId="{B0F07E12-632D-46C6-A300-1B5181761EC7}" dt="2022-03-17T19:18:54.579" v="4553" actId="26606"/>
          <ac:spMkLst>
            <pc:docMk/>
            <pc:sldMk cId="1714185027" sldId="280"/>
            <ac:spMk id="1038" creationId="{B0E58038-8ACE-4AD9-B404-25C603550D83}"/>
          </ac:spMkLst>
        </pc:spChg>
        <pc:spChg chg="add del">
          <ac:chgData name="Samuel Sisay" userId="65c0aaddfd1a6652" providerId="LiveId" clId="{B0F07E12-632D-46C6-A300-1B5181761EC7}" dt="2022-03-17T19:18:54.579" v="4553" actId="26606"/>
          <ac:spMkLst>
            <pc:docMk/>
            <pc:sldMk cId="1714185027" sldId="280"/>
            <ac:spMk id="1039" creationId="{5A5CD42F-AE21-4AA7-BD72-1BB06E7DB765}"/>
          </ac:spMkLst>
        </pc:spChg>
        <pc:picChg chg="add mod ord">
          <ac:chgData name="Samuel Sisay" userId="65c0aaddfd1a6652" providerId="LiveId" clId="{B0F07E12-632D-46C6-A300-1B5181761EC7}" dt="2022-03-17T19:18:54.579" v="4553" actId="26606"/>
          <ac:picMkLst>
            <pc:docMk/>
            <pc:sldMk cId="1714185027" sldId="280"/>
            <ac:picMk id="1026" creationId="{3B21EF47-6DD2-4C29-BA83-9DA8026AA7CB}"/>
          </ac:picMkLst>
        </pc:picChg>
        <pc:cxnChg chg="add del">
          <ac:chgData name="Samuel Sisay" userId="65c0aaddfd1a6652" providerId="LiveId" clId="{B0F07E12-632D-46C6-A300-1B5181761EC7}" dt="2022-03-17T19:10:27.619" v="4460" actId="26606"/>
          <ac:cxnSpMkLst>
            <pc:docMk/>
            <pc:sldMk cId="1714185027" sldId="280"/>
            <ac:cxnSpMk id="73" creationId="{C5025DAC-8B93-4160-B017-3A274A5828C0}"/>
          </ac:cxnSpMkLst>
        </pc:cxnChg>
        <pc:cxnChg chg="add del">
          <ac:chgData name="Samuel Sisay" userId="65c0aaddfd1a6652" providerId="LiveId" clId="{B0F07E12-632D-46C6-A300-1B5181761EC7}" dt="2022-03-17T19:10:27.619" v="4460" actId="26606"/>
          <ac:cxnSpMkLst>
            <pc:docMk/>
            <pc:sldMk cId="1714185027" sldId="280"/>
            <ac:cxnSpMk id="79" creationId="{6BF9119E-766E-4526-AAE5-639F577C0493}"/>
          </ac:cxnSpMkLst>
        </pc:cxnChg>
        <pc:cxnChg chg="add del">
          <ac:chgData name="Samuel Sisay" userId="65c0aaddfd1a6652" providerId="LiveId" clId="{B0F07E12-632D-46C6-A300-1B5181761EC7}" dt="2022-03-17T19:18:30.265" v="4548" actId="26606"/>
          <ac:cxnSpMkLst>
            <pc:docMk/>
            <pc:sldMk cId="1714185027" sldId="280"/>
            <ac:cxnSpMk id="82" creationId="{C5025DAC-8B93-4160-B017-3A274A5828C0}"/>
          </ac:cxnSpMkLst>
        </pc:cxnChg>
        <pc:cxnChg chg="add del">
          <ac:chgData name="Samuel Sisay" userId="65c0aaddfd1a6652" providerId="LiveId" clId="{B0F07E12-632D-46C6-A300-1B5181761EC7}" dt="2022-03-17T19:12:59.208" v="4514" actId="26606"/>
          <ac:cxnSpMkLst>
            <pc:docMk/>
            <pc:sldMk cId="1714185027" sldId="280"/>
            <ac:cxnSpMk id="85" creationId="{6BF9119E-766E-4526-AAE5-639F577C0493}"/>
          </ac:cxnSpMkLst>
        </pc:cxnChg>
        <pc:cxnChg chg="add del">
          <ac:chgData name="Samuel Sisay" userId="65c0aaddfd1a6652" providerId="LiveId" clId="{B0F07E12-632D-46C6-A300-1B5181761EC7}" dt="2022-03-17T19:18:30.265" v="4548" actId="26606"/>
          <ac:cxnSpMkLst>
            <pc:docMk/>
            <pc:sldMk cId="1714185027" sldId="280"/>
            <ac:cxnSpMk id="86" creationId="{38A34772-9011-42B5-AA63-FD6DEC92EE72}"/>
          </ac:cxnSpMkLst>
        </pc:cxnChg>
        <pc:cxnChg chg="add del">
          <ac:chgData name="Samuel Sisay" userId="65c0aaddfd1a6652" providerId="LiveId" clId="{B0F07E12-632D-46C6-A300-1B5181761EC7}" dt="2022-03-17T19:12:08.986" v="4502" actId="26606"/>
          <ac:cxnSpMkLst>
            <pc:docMk/>
            <pc:sldMk cId="1714185027" sldId="280"/>
            <ac:cxnSpMk id="137" creationId="{C5025DAC-8B93-4160-B017-3A274A5828C0}"/>
          </ac:cxnSpMkLst>
        </pc:cxnChg>
        <pc:cxnChg chg="add del">
          <ac:chgData name="Samuel Sisay" userId="65c0aaddfd1a6652" providerId="LiveId" clId="{B0F07E12-632D-46C6-A300-1B5181761EC7}" dt="2022-03-17T19:12:08.986" v="4502" actId="26606"/>
          <ac:cxnSpMkLst>
            <pc:docMk/>
            <pc:sldMk cId="1714185027" sldId="280"/>
            <ac:cxnSpMk id="143" creationId="{E04A321A-A039-4720-87B4-66A4210E0D57}"/>
          </ac:cxnSpMkLst>
        </pc:cxnChg>
        <pc:cxnChg chg="add del">
          <ac:chgData name="Samuel Sisay" userId="65c0aaddfd1a6652" providerId="LiveId" clId="{B0F07E12-632D-46C6-A300-1B5181761EC7}" dt="2022-03-17T19:18:42.052" v="4549" actId="26606"/>
          <ac:cxnSpMkLst>
            <pc:docMk/>
            <pc:sldMk cId="1714185027" sldId="280"/>
            <ac:cxnSpMk id="145" creationId="{055CEADF-09EA-423C-8C45-F94AF44D5AF0}"/>
          </ac:cxnSpMkLst>
        </pc:cxnChg>
        <pc:cxnChg chg="add">
          <ac:chgData name="Samuel Sisay" userId="65c0aaddfd1a6652" providerId="LiveId" clId="{B0F07E12-632D-46C6-A300-1B5181761EC7}" dt="2022-03-17T19:18:54.579" v="4553" actId="26606"/>
          <ac:cxnSpMkLst>
            <pc:docMk/>
            <pc:sldMk cId="1714185027" sldId="280"/>
            <ac:cxnSpMk id="151" creationId="{C5025DAC-8B93-4160-B017-3A274A5828C0}"/>
          </ac:cxnSpMkLst>
        </pc:cxnChg>
        <pc:cxnChg chg="add">
          <ac:chgData name="Samuel Sisay" userId="65c0aaddfd1a6652" providerId="LiveId" clId="{B0F07E12-632D-46C6-A300-1B5181761EC7}" dt="2022-03-17T19:18:54.579" v="4553" actId="26606"/>
          <ac:cxnSpMkLst>
            <pc:docMk/>
            <pc:sldMk cId="1714185027" sldId="280"/>
            <ac:cxnSpMk id="155" creationId="{38A34772-9011-42B5-AA63-FD6DEC92EE72}"/>
          </ac:cxnSpMkLst>
        </pc:cxnChg>
        <pc:cxnChg chg="add del">
          <ac:chgData name="Samuel Sisay" userId="65c0aaddfd1a6652" providerId="LiveId" clId="{B0F07E12-632D-46C6-A300-1B5181761EC7}" dt="2022-03-17T19:12:48.056" v="4510" actId="26606"/>
          <ac:cxnSpMkLst>
            <pc:docMk/>
            <pc:sldMk cId="1714185027" sldId="280"/>
            <ac:cxnSpMk id="193" creationId="{C5025DAC-8B93-4160-B017-3A274A5828C0}"/>
          </ac:cxnSpMkLst>
        </pc:cxnChg>
        <pc:cxnChg chg="add del">
          <ac:chgData name="Samuel Sisay" userId="65c0aaddfd1a6652" providerId="LiveId" clId="{B0F07E12-632D-46C6-A300-1B5181761EC7}" dt="2022-03-17T19:12:48.056" v="4510" actId="26606"/>
          <ac:cxnSpMkLst>
            <pc:docMk/>
            <pc:sldMk cId="1714185027" sldId="280"/>
            <ac:cxnSpMk id="196" creationId="{6BF9119E-766E-4526-AAE5-639F577C0493}"/>
          </ac:cxnSpMkLst>
        </pc:cxnChg>
        <pc:cxnChg chg="add del">
          <ac:chgData name="Samuel Sisay" userId="65c0aaddfd1a6652" providerId="LiveId" clId="{B0F07E12-632D-46C6-A300-1B5181761EC7}" dt="2022-03-17T19:12:59.208" v="4514" actId="26606"/>
          <ac:cxnSpMkLst>
            <pc:docMk/>
            <pc:sldMk cId="1714185027" sldId="280"/>
            <ac:cxnSpMk id="1029" creationId="{C5025DAC-8B93-4160-B017-3A274A5828C0}"/>
          </ac:cxnSpMkLst>
        </pc:cxnChg>
        <pc:cxnChg chg="add del">
          <ac:chgData name="Samuel Sisay" userId="65c0aaddfd1a6652" providerId="LiveId" clId="{B0F07E12-632D-46C6-A300-1B5181761EC7}" dt="2022-03-17T19:18:42.052" v="4549" actId="26606"/>
          <ac:cxnSpMkLst>
            <pc:docMk/>
            <pc:sldMk cId="1714185027" sldId="280"/>
            <ac:cxnSpMk id="1033" creationId="{C5025DAC-8B93-4160-B017-3A274A5828C0}"/>
          </ac:cxnSpMkLst>
        </pc:cxnChg>
        <pc:cxnChg chg="add del">
          <ac:chgData name="Samuel Sisay" userId="65c0aaddfd1a6652" providerId="LiveId" clId="{B0F07E12-632D-46C6-A300-1B5181761EC7}" dt="2022-03-17T19:18:54.579" v="4553" actId="26606"/>
          <ac:cxnSpMkLst>
            <pc:docMk/>
            <pc:sldMk cId="1714185027" sldId="280"/>
            <ac:cxnSpMk id="1037" creationId="{C5025DAC-8B93-4160-B017-3A274A5828C0}"/>
          </ac:cxnSpMkLst>
        </pc:cxnChg>
        <pc:cxnChg chg="add del">
          <ac:chgData name="Samuel Sisay" userId="65c0aaddfd1a6652" providerId="LiveId" clId="{B0F07E12-632D-46C6-A300-1B5181761EC7}" dt="2022-03-17T19:18:54.579" v="4553" actId="26606"/>
          <ac:cxnSpMkLst>
            <pc:docMk/>
            <pc:sldMk cId="1714185027" sldId="280"/>
            <ac:cxnSpMk id="1040" creationId="{38A34772-9011-42B5-AA63-FD6DEC92EE72}"/>
          </ac:cxnSpMkLst>
        </pc:cxn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F6E4BA0-CECE-46F8-8D86-1CB25DBADF96}" type="datetimeFigureOut">
              <a:rPr lang="en-US" smtClean="0"/>
              <a:t>3/17/2022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0B9991A-E346-4927-9855-5FACFA97A877}" type="slidenum">
              <a:rPr lang="en-US" smtClean="0"/>
              <a:t>‹#›</a:t>
            </a:fld>
            <a:endParaRPr lang="en-US"/>
          </a:p>
        </p:txBody>
      </p:sp>
    </p:spTree>
    <p:extLst>
      <p:ext uri="{BB962C8B-B14F-4D97-AF65-F5344CB8AC3E}">
        <p14:creationId xmlns:p14="http://schemas.microsoft.com/office/powerpoint/2010/main" val="41753817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0B9991A-E346-4927-9855-5FACFA97A877}" type="slidenum">
              <a:rPr lang="en-US" smtClean="0"/>
              <a:t>18</a:t>
            </a:fld>
            <a:endParaRPr lang="en-US"/>
          </a:p>
        </p:txBody>
      </p:sp>
    </p:spTree>
    <p:extLst>
      <p:ext uri="{BB962C8B-B14F-4D97-AF65-F5344CB8AC3E}">
        <p14:creationId xmlns:p14="http://schemas.microsoft.com/office/powerpoint/2010/main" val="27876448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3/17/2022</a:t>
            </a:fld>
            <a:endParaRPr lang="en-US"/>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24461980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D5506EE-1026-4F35-9ACC-BD05BE0F9B36}"/>
              </a:ext>
            </a:extLst>
          </p:cNvPr>
          <p:cNvSpPr>
            <a:spLocks noGrp="1"/>
          </p:cNvSpPr>
          <p:nvPr>
            <p:ph type="dt" sz="half" idx="10"/>
          </p:nvPr>
        </p:nvSpPr>
        <p:spPr/>
        <p:txBody>
          <a:bodyPr/>
          <a:lstStyle/>
          <a:p>
            <a:fld id="{B612A279-0833-481D-8C56-F67FD0AC6C50}" type="datetime1">
              <a:rPr lang="en-US" smtClean="0"/>
              <a:t>3/17/2022</a:t>
            </a:fld>
            <a:endParaRPr lang="en-US"/>
          </a:p>
        </p:txBody>
      </p:sp>
      <p:sp>
        <p:nvSpPr>
          <p:cNvPr id="8" name="Footer Placeholder 7">
            <a:extLst>
              <a:ext uri="{FF2B5EF4-FFF2-40B4-BE49-F238E27FC236}">
                <a16:creationId xmlns:a16="http://schemas.microsoft.com/office/drawing/2014/main" id="{B7696E5F-8D95-4450-AE52-5438E6EDE2B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40012931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F33D6B0-F070-45C4-A472-19F432BE3932}"/>
              </a:ext>
            </a:extLst>
          </p:cNvPr>
          <p:cNvSpPr>
            <a:spLocks noGrp="1"/>
          </p:cNvSpPr>
          <p:nvPr>
            <p:ph type="dt" sz="half" idx="10"/>
          </p:nvPr>
        </p:nvSpPr>
        <p:spPr/>
        <p:txBody>
          <a:bodyPr/>
          <a:lstStyle/>
          <a:p>
            <a:fld id="{6587DA83-5663-4C9C-B9AA-0B40A3DAFF81}" type="datetime1">
              <a:rPr lang="en-US" smtClean="0"/>
              <a:t>3/17/2022</a:t>
            </a:fld>
            <a:endParaRPr lang="en-US"/>
          </a:p>
        </p:txBody>
      </p:sp>
      <p:sp>
        <p:nvSpPr>
          <p:cNvPr id="8" name="Footer Placeholder 7">
            <a:extLst>
              <a:ext uri="{FF2B5EF4-FFF2-40B4-BE49-F238E27FC236}">
                <a16:creationId xmlns:a16="http://schemas.microsoft.com/office/drawing/2014/main" id="{9975399F-DAB2-410D-967F-ED17E6F796E7}"/>
              </a:ext>
            </a:extLst>
          </p:cNvPr>
          <p:cNvSpPr>
            <a:spLocks noGrp="1"/>
          </p:cNvSpPr>
          <p:nvPr>
            <p:ph type="ftr" sz="quarter" idx="11"/>
          </p:nvPr>
        </p:nvSpPr>
        <p:spPr/>
        <p:txBody>
          <a:bodyPr/>
          <a:lstStyle/>
          <a:p>
            <a:endParaRPr lang="en-US"/>
          </a:p>
        </p:txBody>
      </p:sp>
      <p:sp>
        <p:nvSpPr>
          <p:cNvPr id="10" name="Slide Number Placeholder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8039708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3/17/2022</a:t>
            </a:fld>
            <a:endParaRPr lang="en-US"/>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8955259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3/17/2022</a:t>
            </a:fld>
            <a:endParaRPr lang="en-US"/>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6435934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3/17/2022</a:t>
            </a:fld>
            <a:endParaRPr lang="en-US"/>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9578277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3/17/2022</a:t>
            </a:fld>
            <a:endParaRPr lang="en-US"/>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2340966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3/17/2022</a:t>
            </a:fld>
            <a:endParaRPr lang="en-US"/>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0658527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3/17/2022</a:t>
            </a:fld>
            <a:endParaRPr lang="en-US"/>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8546135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3/17/2022</a:t>
            </a:fld>
            <a:endParaRPr lang="en-US"/>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a:p>
        </p:txBody>
      </p:sp>
    </p:spTree>
    <p:extLst>
      <p:ext uri="{BB962C8B-B14F-4D97-AF65-F5344CB8AC3E}">
        <p14:creationId xmlns:p14="http://schemas.microsoft.com/office/powerpoint/2010/main" val="9198361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3/17/2022</a:t>
            </a:fld>
            <a:endParaRPr lang="en-US"/>
          </a:p>
        </p:txBody>
      </p:sp>
      <p:sp>
        <p:nvSpPr>
          <p:cNvPr id="6" name="Footer Placeholder 5"/>
          <p:cNvSpPr>
            <a:spLocks noGrp="1"/>
          </p:cNvSpPr>
          <p:nvPr>
            <p:ph type="ftr" sz="quarter" idx="11"/>
          </p:nvPr>
        </p:nvSpPr>
        <p:spPr>
          <a:xfrm>
            <a:off x="1097279" y="6446838"/>
            <a:ext cx="6818262" cy="365125"/>
          </a:xfrm>
        </p:spPr>
        <p:txBody>
          <a:bodyPr/>
          <a:lstStyle/>
          <a:p>
            <a:pPr algn="l"/>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5260055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3/17/2022</a:t>
            </a:fld>
            <a:endParaRPr lang="en-US"/>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26082150"/>
      </p:ext>
    </p:extLst>
  </p:cSld>
  <p:clrMap bg1="lt1" tx1="dk1" bg2="lt2" tx2="dk2" accent1="accent1" accent2="accent2" accent3="accent3" accent4="accent4" accent5="accent5" accent6="accent6" hlink="hlink" folHlink="folHlink"/>
  <p:sldLayoutIdLst>
    <p:sldLayoutId id="2147483795" r:id="rId1"/>
    <p:sldLayoutId id="2147483796" r:id="rId2"/>
    <p:sldLayoutId id="2147483797" r:id="rId3"/>
    <p:sldLayoutId id="2147483798" r:id="rId4"/>
    <p:sldLayoutId id="2147483799" r:id="rId5"/>
    <p:sldLayoutId id="2147483793" r:id="rId6"/>
    <p:sldLayoutId id="2147483789" r:id="rId7"/>
    <p:sldLayoutId id="2147483790" r:id="rId8"/>
    <p:sldLayoutId id="2147483791" r:id="rId9"/>
    <p:sldLayoutId id="2147483792" r:id="rId10"/>
    <p:sldLayoutId id="2147483794" r:id="rId11"/>
  </p:sldLayoutIdLst>
  <p:hf sldNum="0" hdr="0" ftr="0" dt="0"/>
  <p:txStyles>
    <p:titleStyle>
      <a:lvl1pPr algn="l" defTabSz="914400" rtl="0" eaLnBrk="1" latinLnBrk="0" hangingPunct="1">
        <a:lnSpc>
          <a:spcPct val="90000"/>
        </a:lnSpc>
        <a:spcBef>
          <a:spcPct val="0"/>
        </a:spcBef>
        <a:buNone/>
        <a:defRPr sz="44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2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2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2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2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2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jpe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jpe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jpe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2.jpe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jpe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9" name="Straight Connector 8">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FE162DB-F778-4EA1-A17B-01873F470EBE}"/>
              </a:ext>
            </a:extLst>
          </p:cNvPr>
          <p:cNvSpPr>
            <a:spLocks noGrp="1"/>
          </p:cNvSpPr>
          <p:nvPr>
            <p:ph type="title"/>
          </p:nvPr>
        </p:nvSpPr>
        <p:spPr>
          <a:xfrm>
            <a:off x="1097280" y="758952"/>
            <a:ext cx="10058400" cy="3892168"/>
          </a:xfrm>
        </p:spPr>
        <p:txBody>
          <a:bodyPr vert="horz" lIns="91440" tIns="45720" rIns="91440" bIns="45720" rtlCol="0" anchor="b">
            <a:normAutofit/>
          </a:bodyPr>
          <a:lstStyle/>
          <a:p>
            <a:r>
              <a:rPr lang="en-US" sz="5300" b="1">
                <a:solidFill>
                  <a:srgbClr val="FFFFFF"/>
                </a:solidFill>
              </a:rPr>
              <a:t>          </a:t>
            </a:r>
            <a:r>
              <a:rPr lang="en-US" sz="5300">
                <a:solidFill>
                  <a:srgbClr val="FFFFFF"/>
                </a:solidFill>
              </a:rPr>
              <a:t>Samuel Sisay</a:t>
            </a:r>
            <a:br>
              <a:rPr lang="en-US" sz="5300">
                <a:solidFill>
                  <a:srgbClr val="FFFFFF"/>
                </a:solidFill>
              </a:rPr>
            </a:br>
            <a:r>
              <a:rPr lang="en-US" sz="5300">
                <a:solidFill>
                  <a:srgbClr val="FFFFFF"/>
                </a:solidFill>
              </a:rPr>
              <a:t>       Professor </a:t>
            </a:r>
            <a:r>
              <a:rPr lang="en-US" sz="5300">
                <a:solidFill>
                  <a:srgbClr val="FFFFFF"/>
                </a:solidFill>
                <a:effectLst/>
              </a:rPr>
              <a:t> Jesse Bemley</a:t>
            </a:r>
            <a:br>
              <a:rPr lang="en-US" sz="5300">
                <a:solidFill>
                  <a:srgbClr val="FFFFFF"/>
                </a:solidFill>
              </a:rPr>
            </a:br>
            <a:r>
              <a:rPr lang="en-US" sz="5300">
                <a:solidFill>
                  <a:srgbClr val="FFFFFF"/>
                </a:solidFill>
              </a:rPr>
              <a:t>       CTEC 298  Bid Data project  </a:t>
            </a:r>
            <a:br>
              <a:rPr lang="en-US" sz="5300">
                <a:solidFill>
                  <a:srgbClr val="FFFFFF"/>
                </a:solidFill>
              </a:rPr>
            </a:br>
            <a:r>
              <a:rPr lang="en-US" sz="5300">
                <a:solidFill>
                  <a:srgbClr val="FFFFFF"/>
                </a:solidFill>
              </a:rPr>
              <a:t>       Data 03/10/2022</a:t>
            </a:r>
          </a:p>
        </p:txBody>
      </p:sp>
      <p:sp>
        <p:nvSpPr>
          <p:cNvPr id="13" name="Rectangle 12">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868769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8">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9" name="Straight Connector 10">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20" name="Rectangle 12">
            <a:extLst>
              <a:ext uri="{FF2B5EF4-FFF2-40B4-BE49-F238E27FC236}">
                <a16:creationId xmlns:a16="http://schemas.microsoft.com/office/drawing/2014/main" id="{B4D0E555-16F6-44D0-BF56-AF5FF5BDE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a:p>
        </p:txBody>
      </p:sp>
      <p:sp>
        <p:nvSpPr>
          <p:cNvPr id="21" name="Rectangle 14">
            <a:extLst>
              <a:ext uri="{FF2B5EF4-FFF2-40B4-BE49-F238E27FC236}">
                <a16:creationId xmlns:a16="http://schemas.microsoft.com/office/drawing/2014/main" id="{8117041D-1A7B-4ECA-AB68-3CFDB6726B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6220" y="0"/>
            <a:ext cx="4641314" cy="6858000"/>
          </a:xfrm>
          <a:prstGeom prst="rect">
            <a:avLst/>
          </a:prstGeom>
          <a:solidFill>
            <a:srgbClr val="4B5D5A"/>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35869" y="640080"/>
            <a:ext cx="3659246" cy="2862699"/>
          </a:xfrm>
        </p:spPr>
        <p:txBody>
          <a:bodyPr vert="horz" lIns="91440" tIns="45720" rIns="91440" bIns="45720" rtlCol="0" anchor="b">
            <a:normAutofit/>
          </a:bodyPr>
          <a:lstStyle/>
          <a:p>
            <a:r>
              <a:rPr lang="en-US" sz="4100">
                <a:solidFill>
                  <a:srgbClr val="FFFFFF"/>
                </a:solidFill>
              </a:rPr>
              <a:t>     </a:t>
            </a:r>
          </a:p>
        </p:txBody>
      </p:sp>
      <p:cxnSp>
        <p:nvCxnSpPr>
          <p:cNvPr id="17" name="Straight Connector 16">
            <a:extLst>
              <a:ext uri="{FF2B5EF4-FFF2-40B4-BE49-F238E27FC236}">
                <a16:creationId xmlns:a16="http://schemas.microsoft.com/office/drawing/2014/main" id="{ABCD2462-4C1E-401A-AC2D-F799A138B24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73852" y="3663649"/>
            <a:ext cx="338328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71BCC75E-6B86-4B6D-8618-53C7FC3E6B02}"/>
              </a:ext>
            </a:extLst>
          </p:cNvPr>
          <p:cNvSpPr txBox="1"/>
          <p:nvPr/>
        </p:nvSpPr>
        <p:spPr>
          <a:xfrm>
            <a:off x="128858" y="109878"/>
            <a:ext cx="622014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latin typeface="inherit"/>
              </a:rPr>
              <a:t>                      </a:t>
            </a:r>
            <a:r>
              <a:rPr lang="en-US" b="1" dirty="0">
                <a:solidFill>
                  <a:schemeClr val="bg1"/>
                </a:solidFill>
                <a:latin typeface="Times New Roman" panose="02020603050405020304" pitchFamily="18" charset="0"/>
                <a:cs typeface="Times New Roman" panose="02020603050405020304" pitchFamily="18" charset="0"/>
              </a:rPr>
              <a:t> Histogram Chart</a:t>
            </a:r>
          </a:p>
        </p:txBody>
      </p:sp>
      <p:sp>
        <p:nvSpPr>
          <p:cNvPr id="9" name="TextBox 8">
            <a:extLst>
              <a:ext uri="{FF2B5EF4-FFF2-40B4-BE49-F238E27FC236}">
                <a16:creationId xmlns:a16="http://schemas.microsoft.com/office/drawing/2014/main" id="{D7341F75-FC56-44BF-844F-9B2ECF4531FC}"/>
              </a:ext>
            </a:extLst>
          </p:cNvPr>
          <p:cNvSpPr txBox="1"/>
          <p:nvPr/>
        </p:nvSpPr>
        <p:spPr>
          <a:xfrm>
            <a:off x="435869" y="690879"/>
            <a:ext cx="3782950" cy="477605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a:lnSpc>
                <a:spcPct val="107000"/>
              </a:lnSpc>
              <a:spcBef>
                <a:spcPts val="0"/>
              </a:spcBef>
              <a:spcAft>
                <a:spcPts val="800"/>
              </a:spcAft>
            </a:pP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 Histogram is a bar graph of frequency distribution of quantitative data the horizontal axis is a number line. </a:t>
            </a:r>
          </a:p>
          <a:p>
            <a:pPr marL="285750" marR="0" indent="-285750">
              <a:lnSpc>
                <a:spcPct val="107000"/>
              </a:lnSpc>
              <a:spcBef>
                <a:spcPts val="0"/>
              </a:spcBef>
              <a:spcAft>
                <a:spcPts val="800"/>
              </a:spcAft>
              <a:buFont typeface="Arial" panose="020B0604020202020204" pitchFamily="34" charset="0"/>
              <a:buChar char="•"/>
            </a:pPr>
            <a:r>
              <a:rPr lang="en-US"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This Histogram graph is 1955 in CTE 128 data file</a:t>
            </a:r>
            <a:endPar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285750" marR="0" indent="-285750">
              <a:lnSpc>
                <a:spcPct val="107000"/>
              </a:lnSpc>
              <a:spcBef>
                <a:spcPts val="0"/>
              </a:spcBef>
              <a:spcAft>
                <a:spcPts val="800"/>
              </a:spcAft>
              <a:buFont typeface="Arial" panose="020B0604020202020204" pitchFamily="34" charset="0"/>
              <a:buChar char="•"/>
            </a:pP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The graph shows that the company revenue in million </a:t>
            </a:r>
          </a:p>
          <a:p>
            <a:pPr marL="285750" marR="0" indent="-285750">
              <a:lnSpc>
                <a:spcPct val="107000"/>
              </a:lnSpc>
              <a:spcBef>
                <a:spcPts val="0"/>
              </a:spcBef>
              <a:spcAft>
                <a:spcPts val="800"/>
              </a:spcAft>
              <a:buFont typeface="Arial" panose="020B0604020202020204" pitchFamily="34" charset="0"/>
              <a:buChar char="•"/>
            </a:pPr>
            <a:r>
              <a:rPr lang="en-US"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T</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he company profit in million level shows with red and green colors </a:t>
            </a:r>
          </a:p>
          <a:p>
            <a:pPr marL="285750" marR="0" indent="-285750">
              <a:lnSpc>
                <a:spcPct val="107000"/>
              </a:lnSpc>
              <a:spcBef>
                <a:spcPts val="0"/>
              </a:spcBef>
              <a:spcAft>
                <a:spcPts val="800"/>
              </a:spcAft>
              <a:buFont typeface="Arial" panose="020B0604020202020204" pitchFamily="34" charset="0"/>
              <a:buChar char="•"/>
            </a:pPr>
            <a:r>
              <a:rPr lang="en-US"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R</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ed is profit level is high </a:t>
            </a:r>
            <a:endParaRPr lang="en-US" dirty="0">
              <a:solidFill>
                <a:schemeClr val="bg1"/>
              </a:solidFill>
              <a:latin typeface="Times New Roman" panose="02020603050405020304" pitchFamily="18" charset="0"/>
              <a:ea typeface="Calibri" panose="020F0502020204030204" pitchFamily="34" charset="0"/>
              <a:cs typeface="Times New Roman" panose="02020603050405020304" pitchFamily="18" charset="0"/>
            </a:endParaRPr>
          </a:p>
          <a:p>
            <a:pPr marL="285750" marR="0" indent="-285750">
              <a:lnSpc>
                <a:spcPct val="107000"/>
              </a:lnSpc>
              <a:spcBef>
                <a:spcPts val="0"/>
              </a:spcBef>
              <a:spcAft>
                <a:spcPts val="800"/>
              </a:spcAft>
              <a:buFont typeface="Arial" panose="020B0604020202020204" pitchFamily="34" charset="0"/>
              <a:buChar char="•"/>
            </a:pPr>
            <a:r>
              <a:rPr lang="en-US"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G</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reen is also the company’s revenue.</a:t>
            </a:r>
          </a:p>
          <a:p>
            <a:endParaRPr lang="en-US" sz="1400" spc="10" dirty="0">
              <a:solidFill>
                <a:srgbClr val="273239"/>
              </a:solidFill>
              <a:latin typeface="Times New Roman"/>
              <a:cs typeface="Times New Roman"/>
            </a:endParaRPr>
          </a:p>
        </p:txBody>
      </p:sp>
      <p:pic>
        <p:nvPicPr>
          <p:cNvPr id="13" name="Picture 12" descr="Graphical user interface, text, application&#10;&#10;Description automatically generated">
            <a:extLst>
              <a:ext uri="{FF2B5EF4-FFF2-40B4-BE49-F238E27FC236}">
                <a16:creationId xmlns:a16="http://schemas.microsoft.com/office/drawing/2014/main" id="{AE6CD314-B9F4-4810-AD7C-2762D037B812}"/>
              </a:ext>
            </a:extLst>
          </p:cNvPr>
          <p:cNvPicPr>
            <a:picLocks noChangeAspect="1"/>
          </p:cNvPicPr>
          <p:nvPr/>
        </p:nvPicPr>
        <p:blipFill rotWithShape="1">
          <a:blip r:embed="rId2"/>
          <a:srcRect t="12328" b="4274"/>
          <a:stretch/>
        </p:blipFill>
        <p:spPr bwMode="auto">
          <a:xfrm>
            <a:off x="4635094" y="328995"/>
            <a:ext cx="7272426" cy="6529003"/>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9178621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8">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9" name="Straight Connector 10">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20" name="Rectangle 12">
            <a:extLst>
              <a:ext uri="{FF2B5EF4-FFF2-40B4-BE49-F238E27FC236}">
                <a16:creationId xmlns:a16="http://schemas.microsoft.com/office/drawing/2014/main" id="{B4D0E555-16F6-44D0-BF56-AF5FF5BDE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a:p>
        </p:txBody>
      </p:sp>
      <p:sp>
        <p:nvSpPr>
          <p:cNvPr id="21" name="Rectangle 14">
            <a:extLst>
              <a:ext uri="{FF2B5EF4-FFF2-40B4-BE49-F238E27FC236}">
                <a16:creationId xmlns:a16="http://schemas.microsoft.com/office/drawing/2014/main" id="{8117041D-1A7B-4ECA-AB68-3CFDB6726B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6220" y="0"/>
            <a:ext cx="4641314" cy="6858000"/>
          </a:xfrm>
          <a:prstGeom prst="rect">
            <a:avLst/>
          </a:prstGeom>
          <a:solidFill>
            <a:srgbClr val="4B5D5A"/>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35869" y="640080"/>
            <a:ext cx="3659246" cy="2862699"/>
          </a:xfrm>
        </p:spPr>
        <p:txBody>
          <a:bodyPr vert="horz" lIns="91440" tIns="45720" rIns="91440" bIns="45720" rtlCol="0" anchor="b">
            <a:normAutofit/>
          </a:bodyPr>
          <a:lstStyle/>
          <a:p>
            <a:r>
              <a:rPr lang="en-US" sz="4100">
                <a:solidFill>
                  <a:srgbClr val="FFFFFF"/>
                </a:solidFill>
              </a:rPr>
              <a:t>     </a:t>
            </a:r>
          </a:p>
        </p:txBody>
      </p:sp>
      <p:cxnSp>
        <p:nvCxnSpPr>
          <p:cNvPr id="17" name="Straight Connector 16">
            <a:extLst>
              <a:ext uri="{FF2B5EF4-FFF2-40B4-BE49-F238E27FC236}">
                <a16:creationId xmlns:a16="http://schemas.microsoft.com/office/drawing/2014/main" id="{ABCD2462-4C1E-401A-AC2D-F799A138B24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73852" y="3663649"/>
            <a:ext cx="338328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71BCC75E-6B86-4B6D-8618-53C7FC3E6B02}"/>
              </a:ext>
            </a:extLst>
          </p:cNvPr>
          <p:cNvSpPr txBox="1"/>
          <p:nvPr/>
        </p:nvSpPr>
        <p:spPr>
          <a:xfrm>
            <a:off x="218155" y="93917"/>
            <a:ext cx="325306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latin typeface="inherit"/>
              </a:rPr>
              <a:t>                      </a:t>
            </a:r>
            <a:r>
              <a:rPr lang="en-US" b="1" dirty="0">
                <a:solidFill>
                  <a:schemeClr val="bg1"/>
                </a:solidFill>
                <a:latin typeface="Times New Roman" panose="02020603050405020304" pitchFamily="18" charset="0"/>
                <a:cs typeface="Times New Roman" panose="02020603050405020304" pitchFamily="18" charset="0"/>
              </a:rPr>
              <a:t>Pie Chart</a:t>
            </a:r>
          </a:p>
        </p:txBody>
      </p:sp>
      <p:sp>
        <p:nvSpPr>
          <p:cNvPr id="6" name="TextBox 5">
            <a:extLst>
              <a:ext uri="{FF2B5EF4-FFF2-40B4-BE49-F238E27FC236}">
                <a16:creationId xmlns:a16="http://schemas.microsoft.com/office/drawing/2014/main" id="{FCA117A3-A2B7-4412-93D7-2ADB47FAD387}"/>
              </a:ext>
            </a:extLst>
          </p:cNvPr>
          <p:cNvSpPr txBox="1"/>
          <p:nvPr/>
        </p:nvSpPr>
        <p:spPr>
          <a:xfrm>
            <a:off x="62895" y="558800"/>
            <a:ext cx="4397830" cy="526297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panose="020B0604020202020204" pitchFamily="34" charset="0"/>
              <a:buChar char="•"/>
            </a:pPr>
            <a:r>
              <a:rPr lang="en-US" sz="2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The Pie chart shows a  category is in relation to the whole.</a:t>
            </a:r>
          </a:p>
          <a:p>
            <a:endParaRPr lang="en-US" sz="2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r>
              <a:rPr lang="en-US" sz="2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It can only be used to display qualitative data. Therefore, during this project.</a:t>
            </a:r>
          </a:p>
          <a:p>
            <a:pPr marL="285750" indent="-285750">
              <a:buFont typeface="Arial" panose="020B0604020202020204" pitchFamily="34" charset="0"/>
              <a:buChar char="•"/>
            </a:pPr>
            <a:endParaRPr lang="en-US" sz="2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r>
              <a:rPr lang="en-US" sz="2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I have used CTEC 128 data file to explain in Pie chart five different companies' revenue and profit in 1955. </a:t>
            </a:r>
          </a:p>
          <a:p>
            <a:endParaRPr lang="en-US" sz="2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r>
              <a:rPr lang="en-US" sz="2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Here is the following the code and pie chart. </a:t>
            </a:r>
            <a:endParaRPr lang="en-US" sz="2400" dirty="0">
              <a:solidFill>
                <a:schemeClr val="bg1"/>
              </a:solidFill>
              <a:latin typeface="Times New Roman" panose="02020603050405020304" pitchFamily="18" charset="0"/>
              <a:cs typeface="Times New Roman" panose="02020603050405020304" pitchFamily="18" charset="0"/>
            </a:endParaRPr>
          </a:p>
        </p:txBody>
      </p:sp>
      <p:pic>
        <p:nvPicPr>
          <p:cNvPr id="12" name="Picture 11" descr="Graphical user interface, application&#10;&#10;Description automatically generated">
            <a:extLst>
              <a:ext uri="{FF2B5EF4-FFF2-40B4-BE49-F238E27FC236}">
                <a16:creationId xmlns:a16="http://schemas.microsoft.com/office/drawing/2014/main" id="{966ED84F-85C4-4DC1-8011-B9FDA7FC9459}"/>
              </a:ext>
            </a:extLst>
          </p:cNvPr>
          <p:cNvPicPr>
            <a:picLocks noChangeAspect="1"/>
          </p:cNvPicPr>
          <p:nvPr/>
        </p:nvPicPr>
        <p:blipFill rotWithShape="1">
          <a:blip r:embed="rId2"/>
          <a:srcRect t="10982" b="5620"/>
          <a:stretch/>
        </p:blipFill>
        <p:spPr bwMode="auto">
          <a:xfrm>
            <a:off x="5070963" y="2010984"/>
            <a:ext cx="6745487" cy="4168473"/>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1688694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8" name="Straight Connector 27">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E844E128-FF69-4E9F-8327-6B504B3C5A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 y="0"/>
            <a:ext cx="12191985"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16835"/>
            <a:ext cx="5977937" cy="1666501"/>
          </a:xfrm>
        </p:spPr>
        <p:txBody>
          <a:bodyPr vert="horz" lIns="91440" tIns="45720" rIns="91440" bIns="45720" rtlCol="0" anchor="b">
            <a:normAutofit/>
          </a:bodyPr>
          <a:lstStyle/>
          <a:p>
            <a:r>
              <a:rPr lang="en-US" sz="4000">
                <a:solidFill>
                  <a:srgbClr val="FFFFFF"/>
                </a:solidFill>
              </a:rPr>
              <a:t>     </a:t>
            </a:r>
          </a:p>
        </p:txBody>
      </p:sp>
      <p:cxnSp>
        <p:nvCxnSpPr>
          <p:cNvPr id="32" name="Straight Connector 31">
            <a:extLst>
              <a:ext uri="{FF2B5EF4-FFF2-40B4-BE49-F238E27FC236}">
                <a16:creationId xmlns:a16="http://schemas.microsoft.com/office/drawing/2014/main" id="{055CEADF-09EA-423C-8C45-F94AF44D5AF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15896" y="2353592"/>
            <a:ext cx="530352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71BCC75E-6B86-4B6D-8618-53C7FC3E6B02}"/>
              </a:ext>
            </a:extLst>
          </p:cNvPr>
          <p:cNvSpPr txBox="1"/>
          <p:nvPr/>
        </p:nvSpPr>
        <p:spPr>
          <a:xfrm>
            <a:off x="154818" y="516836"/>
            <a:ext cx="4944533" cy="5671088"/>
          </a:xfrm>
          <a:prstGeom prst="rect">
            <a:avLst/>
          </a:prstGeom>
        </p:spPr>
        <p:txBody>
          <a:bodyPr rot="0" spcFirstLastPara="0" vertOverflow="overflow" horzOverflow="overflow" vert="horz" lIns="0" tIns="45720" rIns="0" bIns="45720" numCol="1" spcCol="0" rtlCol="0" fromWordArt="0" anchorCtr="0" forceAA="0" compatLnSpc="1">
            <a:prstTxWarp prst="textNoShape">
              <a:avLst/>
            </a:prstTxWarp>
            <a:normAutofit/>
          </a:bodyPr>
          <a:lstStyle/>
          <a:p>
            <a:pPr marL="0" lvl="2">
              <a:spcAft>
                <a:spcPts val="600"/>
              </a:spcAft>
              <a:buFont typeface="Calibri" panose="020F0502020204030204" pitchFamily="34" charset="0"/>
            </a:pPr>
            <a:r>
              <a:rPr lang="en-US" b="1" dirty="0">
                <a:solidFill>
                  <a:srgbClr val="FFFFFF"/>
                </a:solidFill>
              </a:rPr>
              <a:t>                       Bar Chart</a:t>
            </a:r>
            <a:endParaRPr lang="en-US" dirty="0">
              <a:solidFill>
                <a:srgbClr val="FFFFFF"/>
              </a:solidFill>
            </a:endParaRPr>
          </a:p>
          <a:p>
            <a:pPr marL="285750" marR="0" indent="-285750">
              <a:lnSpc>
                <a:spcPct val="107000"/>
              </a:lnSpc>
              <a:spcBef>
                <a:spcPts val="0"/>
              </a:spcBef>
              <a:spcAft>
                <a:spcPts val="800"/>
              </a:spcAft>
              <a:buFont typeface="Arial" panose="020B0604020202020204" pitchFamily="34" charset="0"/>
              <a:buChar char="•"/>
            </a:pPr>
            <a:r>
              <a:rPr lang="en-US" dirty="0">
                <a:effectLst/>
                <a:latin typeface="Times New Roman" panose="02020603050405020304" pitchFamily="18" charset="0"/>
                <a:ea typeface="Calibri" panose="020F0502020204030204" pitchFamily="34" charset="0"/>
                <a:cs typeface="Times New Roman" panose="02020603050405020304" pitchFamily="18" charset="0"/>
              </a:rPr>
              <a:t>In a bar graph, bars are used to represent the amount of data in each category.</a:t>
            </a:r>
          </a:p>
          <a:p>
            <a:pPr marL="285750" marR="0" indent="-285750">
              <a:lnSpc>
                <a:spcPct val="107000"/>
              </a:lnSpc>
              <a:spcBef>
                <a:spcPts val="0"/>
              </a:spcBef>
              <a:spcAft>
                <a:spcPts val="800"/>
              </a:spcAft>
              <a:buFont typeface="Arial" panose="020B0604020202020204" pitchFamily="34" charset="0"/>
              <a:buChar char="•"/>
            </a:pPr>
            <a:r>
              <a:rPr lang="en-US" dirty="0">
                <a:latin typeface="Times New Roman" panose="02020603050405020304" pitchFamily="18" charset="0"/>
                <a:ea typeface="Calibri" panose="020F0502020204030204" pitchFamily="34" charset="0"/>
                <a:cs typeface="Times New Roman" panose="02020603050405020304" pitchFamily="18" charset="0"/>
              </a:rPr>
              <a:t>O</a:t>
            </a:r>
            <a:r>
              <a:rPr lang="en-US" dirty="0">
                <a:effectLst/>
                <a:latin typeface="Times New Roman" panose="02020603050405020304" pitchFamily="18" charset="0"/>
                <a:ea typeface="Calibri" panose="020F0502020204030204" pitchFamily="34" charset="0"/>
                <a:cs typeface="Times New Roman" panose="02020603050405020304" pitchFamily="18" charset="0"/>
              </a:rPr>
              <a:t>ne axis displays the categories of qualitative data, and the other axis displays the frequencies.</a:t>
            </a:r>
            <a:r>
              <a:rPr lang="en-US" b="0" i="0" dirty="0">
                <a:effectLst/>
                <a:latin typeface="Times New Roman" panose="02020603050405020304" pitchFamily="18" charset="0"/>
                <a:cs typeface="Times New Roman" panose="02020603050405020304" pitchFamily="18" charset="0"/>
              </a:rPr>
              <a:t> </a:t>
            </a:r>
            <a:endParaRPr lang="en-US" dirty="0">
              <a:latin typeface="Times New Roman" panose="02020603050405020304" pitchFamily="18" charset="0"/>
              <a:cs typeface="Times New Roman" panose="02020603050405020304" pitchFamily="18" charset="0"/>
            </a:endParaRPr>
          </a:p>
          <a:p>
            <a:pPr marL="285750" marR="0" indent="-285750">
              <a:lnSpc>
                <a:spcPct val="107000"/>
              </a:lnSpc>
              <a:spcBef>
                <a:spcPts val="0"/>
              </a:spcBef>
              <a:spcAft>
                <a:spcPts val="800"/>
              </a:spcAft>
              <a:buFont typeface="Arial" panose="020B0604020202020204" pitchFamily="34" charset="0"/>
              <a:buChar char="•"/>
            </a:pPr>
            <a:r>
              <a:rPr lang="en-US" b="0" i="0" dirty="0">
                <a:effectLst/>
                <a:latin typeface="Times New Roman" panose="02020603050405020304" pitchFamily="18" charset="0"/>
                <a:cs typeface="Times New Roman" panose="02020603050405020304" pitchFamily="18" charset="0"/>
              </a:rPr>
              <a:t>Bar graphs are used to compare things between different groups or to track changes over time.</a:t>
            </a:r>
          </a:p>
          <a:p>
            <a:pPr marL="285750" marR="0" indent="-285750">
              <a:lnSpc>
                <a:spcPct val="107000"/>
              </a:lnSpc>
              <a:spcBef>
                <a:spcPts val="0"/>
              </a:spcBef>
              <a:spcAft>
                <a:spcPts val="800"/>
              </a:spcAft>
              <a:buFont typeface="Arial" panose="020B0604020202020204" pitchFamily="34" charset="0"/>
              <a:buChar char="•"/>
            </a:pPr>
            <a:r>
              <a:rPr lang="en-US" b="0" i="0" dirty="0">
                <a:effectLst/>
                <a:latin typeface="Times New Roman" panose="02020603050405020304" pitchFamily="18" charset="0"/>
                <a:cs typeface="Times New Roman" panose="02020603050405020304" pitchFamily="18" charset="0"/>
              </a:rPr>
              <a:t> However, when trying to measure change over time, bar graphs are best when the changes are larger.</a:t>
            </a:r>
          </a:p>
          <a:p>
            <a:pPr marL="285750" marR="0" indent="-285750">
              <a:lnSpc>
                <a:spcPct val="107000"/>
              </a:lnSpc>
              <a:spcBef>
                <a:spcPts val="0"/>
              </a:spcBef>
              <a:spcAft>
                <a:spcPts val="800"/>
              </a:spcAft>
              <a:buFont typeface="Arial" panose="020B0604020202020204" pitchFamily="34" charset="0"/>
              <a:buChar char="•"/>
            </a:pPr>
            <a:r>
              <a:rPr lang="en-US" dirty="0">
                <a:latin typeface="Times New Roman" panose="02020603050405020304" pitchFamily="18" charset="0"/>
                <a:ea typeface="Calibri" panose="020F0502020204030204" pitchFamily="34" charset="0"/>
                <a:cs typeface="Times New Roman" panose="02020603050405020304" pitchFamily="18" charset="0"/>
              </a:rPr>
              <a:t>This graph visualize  the company revenue and profit.</a:t>
            </a:r>
          </a:p>
          <a:p>
            <a:pPr marL="285750" marR="0" indent="-285750">
              <a:lnSpc>
                <a:spcPct val="107000"/>
              </a:lnSpc>
              <a:spcBef>
                <a:spcPts val="0"/>
              </a:spcBef>
              <a:spcAft>
                <a:spcPts val="800"/>
              </a:spcAft>
              <a:buFont typeface="Arial" panose="020B0604020202020204" pitchFamily="34" charset="0"/>
              <a:buChar char="•"/>
            </a:pPr>
            <a:r>
              <a:rPr lang="en-US" dirty="0">
                <a:effectLst/>
                <a:latin typeface="Times New Roman" panose="02020603050405020304" pitchFamily="18" charset="0"/>
                <a:ea typeface="Calibri" panose="020F0502020204030204" pitchFamily="34" charset="0"/>
                <a:cs typeface="Times New Roman" panose="02020603050405020304" pitchFamily="18" charset="0"/>
              </a:rPr>
              <a:t>The code is as follow…</a:t>
            </a:r>
          </a:p>
          <a:p>
            <a:pPr>
              <a:spcAft>
                <a:spcPts val="600"/>
              </a:spcAft>
              <a:buFont typeface="Calibri" panose="020F0502020204030204" pitchFamily="34" charset="0"/>
            </a:pPr>
            <a:endParaRPr lang="en-US" b="1" dirty="0">
              <a:solidFill>
                <a:srgbClr val="FFFFFF"/>
              </a:solidFill>
            </a:endParaRPr>
          </a:p>
        </p:txBody>
      </p:sp>
      <p:pic>
        <p:nvPicPr>
          <p:cNvPr id="10" name="Picture 9" descr="Graphical user interface, application&#10;&#10;Description automatically generated">
            <a:extLst>
              <a:ext uri="{FF2B5EF4-FFF2-40B4-BE49-F238E27FC236}">
                <a16:creationId xmlns:a16="http://schemas.microsoft.com/office/drawing/2014/main" id="{388BA9C6-0B84-4ABE-B10A-6ACC8A3F1270}"/>
              </a:ext>
            </a:extLst>
          </p:cNvPr>
          <p:cNvPicPr>
            <a:picLocks noChangeAspect="1"/>
          </p:cNvPicPr>
          <p:nvPr/>
        </p:nvPicPr>
        <p:blipFill rotWithShape="1">
          <a:blip r:embed="rId2"/>
          <a:srcRect t="11708" b="4791"/>
          <a:stretch/>
        </p:blipFill>
        <p:spPr bwMode="auto">
          <a:xfrm>
            <a:off x="4954210" y="-1"/>
            <a:ext cx="7194247" cy="6857999"/>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415851102"/>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8">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9" name="Straight Connector 10">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20" name="Rectangle 12">
            <a:extLst>
              <a:ext uri="{FF2B5EF4-FFF2-40B4-BE49-F238E27FC236}">
                <a16:creationId xmlns:a16="http://schemas.microsoft.com/office/drawing/2014/main" id="{B4D0E555-16F6-44D0-BF56-AF5FF5BDE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a:p>
        </p:txBody>
      </p:sp>
      <p:sp>
        <p:nvSpPr>
          <p:cNvPr id="21" name="Rectangle 14">
            <a:extLst>
              <a:ext uri="{FF2B5EF4-FFF2-40B4-BE49-F238E27FC236}">
                <a16:creationId xmlns:a16="http://schemas.microsoft.com/office/drawing/2014/main" id="{8117041D-1A7B-4ECA-AB68-3CFDB6726B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6220" y="0"/>
            <a:ext cx="4641314" cy="6858000"/>
          </a:xfrm>
          <a:prstGeom prst="rect">
            <a:avLst/>
          </a:prstGeom>
          <a:solidFill>
            <a:srgbClr val="4B5D5A"/>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35869" y="640080"/>
            <a:ext cx="3659246" cy="2862699"/>
          </a:xfrm>
        </p:spPr>
        <p:txBody>
          <a:bodyPr vert="horz" lIns="91440" tIns="45720" rIns="91440" bIns="45720" rtlCol="0" anchor="b">
            <a:normAutofit/>
          </a:bodyPr>
          <a:lstStyle/>
          <a:p>
            <a:r>
              <a:rPr lang="en-US" sz="4100">
                <a:solidFill>
                  <a:srgbClr val="FFFFFF"/>
                </a:solidFill>
              </a:rPr>
              <a:t>     </a:t>
            </a:r>
          </a:p>
        </p:txBody>
      </p:sp>
      <p:cxnSp>
        <p:nvCxnSpPr>
          <p:cNvPr id="17" name="Straight Connector 16">
            <a:extLst>
              <a:ext uri="{FF2B5EF4-FFF2-40B4-BE49-F238E27FC236}">
                <a16:creationId xmlns:a16="http://schemas.microsoft.com/office/drawing/2014/main" id="{ABCD2462-4C1E-401A-AC2D-F799A138B24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73852" y="3663649"/>
            <a:ext cx="338328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4" name="Picture 3" descr="Conceptual wave design with blue gradient color">
            <a:extLst>
              <a:ext uri="{FF2B5EF4-FFF2-40B4-BE49-F238E27FC236}">
                <a16:creationId xmlns:a16="http://schemas.microsoft.com/office/drawing/2014/main" id="{F7BC52F7-63B4-4E27-AD8F-85C27E40F137}"/>
              </a:ext>
            </a:extLst>
          </p:cNvPr>
          <p:cNvPicPr>
            <a:picLocks noChangeAspect="1"/>
          </p:cNvPicPr>
          <p:nvPr/>
        </p:nvPicPr>
        <p:blipFill rotWithShape="1">
          <a:blip r:embed="rId2"/>
          <a:srcRect t="6103" r="-2" b="2175"/>
          <a:stretch/>
        </p:blipFill>
        <p:spPr>
          <a:xfrm>
            <a:off x="5282335" y="2822168"/>
            <a:ext cx="6275667" cy="2369622"/>
          </a:xfrm>
          <a:prstGeom prst="rect">
            <a:avLst/>
          </a:prstGeom>
        </p:spPr>
      </p:pic>
      <p:sp>
        <p:nvSpPr>
          <p:cNvPr id="5" name="TextBox 4">
            <a:extLst>
              <a:ext uri="{FF2B5EF4-FFF2-40B4-BE49-F238E27FC236}">
                <a16:creationId xmlns:a16="http://schemas.microsoft.com/office/drawing/2014/main" id="{71BCC75E-6B86-4B6D-8618-53C7FC3E6B02}"/>
              </a:ext>
            </a:extLst>
          </p:cNvPr>
          <p:cNvSpPr txBox="1"/>
          <p:nvPr/>
        </p:nvSpPr>
        <p:spPr>
          <a:xfrm>
            <a:off x="3175" y="454868"/>
            <a:ext cx="4631920" cy="516705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latin typeface="inherit"/>
              </a:rPr>
              <a:t>      </a:t>
            </a:r>
            <a:r>
              <a:rPr lang="en-US" sz="1600" b="1" dirty="0">
                <a:latin typeface="Times New Roman" panose="02020603050405020304" pitchFamily="18" charset="0"/>
                <a:cs typeface="Times New Roman" panose="02020603050405020304" pitchFamily="18" charset="0"/>
              </a:rPr>
              <a:t>                 </a:t>
            </a:r>
            <a:r>
              <a:rPr lang="en-US" sz="1600" b="1" dirty="0">
                <a:solidFill>
                  <a:schemeClr val="bg2"/>
                </a:solidFill>
                <a:latin typeface="Times New Roman" panose="02020603050405020304" pitchFamily="18" charset="0"/>
                <a:cs typeface="Times New Roman" panose="02020603050405020304" pitchFamily="18" charset="0"/>
              </a:rPr>
              <a:t>Scatter Chart</a:t>
            </a:r>
          </a:p>
          <a:p>
            <a:endParaRPr lang="en-US" sz="1600" b="1" dirty="0">
              <a:solidFill>
                <a:schemeClr val="bg2"/>
              </a:solidFill>
              <a:latin typeface="Times New Roman" panose="02020603050405020304" pitchFamily="18" charset="0"/>
              <a:cs typeface="Times New Roman" panose="02020603050405020304" pitchFamily="18" charset="0"/>
            </a:endParaRPr>
          </a:p>
          <a:p>
            <a:pPr marL="285750" marR="0" indent="-285750">
              <a:lnSpc>
                <a:spcPct val="107000"/>
              </a:lnSpc>
              <a:spcBef>
                <a:spcPts val="0"/>
              </a:spcBef>
              <a:spcAft>
                <a:spcPts val="800"/>
              </a:spcAft>
              <a:buFont typeface="Arial" panose="020B0604020202020204" pitchFamily="34" charset="0"/>
              <a:buChar char="•"/>
            </a:pPr>
            <a:r>
              <a:rPr lang="en-US" sz="1800" dirty="0">
                <a:solidFill>
                  <a:schemeClr val="bg2"/>
                </a:solidFill>
                <a:effectLst/>
                <a:latin typeface="Times New Roman" panose="02020603050405020304" pitchFamily="18" charset="0"/>
                <a:ea typeface="Calibri" panose="020F0502020204030204" pitchFamily="34" charset="0"/>
                <a:cs typeface="Times New Roman" panose="02020603050405020304" pitchFamily="18" charset="0"/>
              </a:rPr>
              <a:t>The primary purpose of a scatter plot is to show the relationship between two variables. </a:t>
            </a:r>
          </a:p>
          <a:p>
            <a:pPr marL="285750" marR="0" indent="-285750">
              <a:lnSpc>
                <a:spcPct val="107000"/>
              </a:lnSpc>
              <a:spcBef>
                <a:spcPts val="0"/>
              </a:spcBef>
              <a:spcAft>
                <a:spcPts val="800"/>
              </a:spcAft>
              <a:buFont typeface="Arial" panose="020B0604020202020204" pitchFamily="34" charset="0"/>
              <a:buChar char="•"/>
            </a:pPr>
            <a:endParaRPr lang="en-US" dirty="0">
              <a:solidFill>
                <a:schemeClr val="bg2"/>
              </a:solidFill>
              <a:latin typeface="Times New Roman" panose="02020603050405020304" pitchFamily="18" charset="0"/>
              <a:ea typeface="Calibri" panose="020F0502020204030204" pitchFamily="34" charset="0"/>
              <a:cs typeface="Times New Roman" panose="02020603050405020304" pitchFamily="18" charset="0"/>
            </a:endParaRPr>
          </a:p>
          <a:p>
            <a:pPr marL="285750" marR="0" indent="-285750">
              <a:lnSpc>
                <a:spcPct val="107000"/>
              </a:lnSpc>
              <a:spcBef>
                <a:spcPts val="0"/>
              </a:spcBef>
              <a:spcAft>
                <a:spcPts val="800"/>
              </a:spcAft>
              <a:buFont typeface="Arial" panose="020B0604020202020204" pitchFamily="34" charset="0"/>
              <a:buChar char="•"/>
            </a:pPr>
            <a:endParaRPr lang="en-US" sz="1800" dirty="0">
              <a:solidFill>
                <a:schemeClr val="bg2"/>
              </a:solidFill>
              <a:effectLst/>
              <a:latin typeface="Times New Roman" panose="02020603050405020304" pitchFamily="18" charset="0"/>
              <a:ea typeface="Calibri" panose="020F0502020204030204" pitchFamily="34" charset="0"/>
              <a:cs typeface="Times New Roman" panose="02020603050405020304" pitchFamily="18" charset="0"/>
            </a:endParaRPr>
          </a:p>
          <a:p>
            <a:pPr marL="285750" marR="0" indent="-285750">
              <a:lnSpc>
                <a:spcPct val="107000"/>
              </a:lnSpc>
              <a:spcBef>
                <a:spcPts val="0"/>
              </a:spcBef>
              <a:spcAft>
                <a:spcPts val="800"/>
              </a:spcAft>
              <a:buFont typeface="Arial" panose="020B0604020202020204" pitchFamily="34" charset="0"/>
              <a:buChar char="•"/>
            </a:pPr>
            <a:r>
              <a:rPr lang="en-US" sz="1800" dirty="0">
                <a:solidFill>
                  <a:schemeClr val="bg2"/>
                </a:solidFill>
                <a:effectLst/>
                <a:latin typeface="Times New Roman" panose="02020603050405020304" pitchFamily="18" charset="0"/>
                <a:ea typeface="Calibri" panose="020F0502020204030204" pitchFamily="34" charset="0"/>
                <a:cs typeface="Times New Roman" panose="02020603050405020304" pitchFamily="18" charset="0"/>
              </a:rPr>
              <a:t>The marked dots show both the value of the data point and the overall pattern found on the data.</a:t>
            </a:r>
          </a:p>
          <a:p>
            <a:pPr marR="0">
              <a:lnSpc>
                <a:spcPct val="107000"/>
              </a:lnSpc>
              <a:spcBef>
                <a:spcPts val="0"/>
              </a:spcBef>
              <a:spcAft>
                <a:spcPts val="800"/>
              </a:spcAft>
            </a:pPr>
            <a:endParaRPr lang="en-US" dirty="0">
              <a:solidFill>
                <a:schemeClr val="bg2"/>
              </a:solidFill>
              <a:latin typeface="Times New Roman" panose="02020603050405020304" pitchFamily="18" charset="0"/>
              <a:ea typeface="Calibri" panose="020F0502020204030204" pitchFamily="34" charset="0"/>
              <a:cs typeface="Times New Roman" panose="02020603050405020304" pitchFamily="18" charset="0"/>
            </a:endParaRPr>
          </a:p>
          <a:p>
            <a:pPr marR="0">
              <a:lnSpc>
                <a:spcPct val="107000"/>
              </a:lnSpc>
              <a:spcBef>
                <a:spcPts val="0"/>
              </a:spcBef>
              <a:spcAft>
                <a:spcPts val="800"/>
              </a:spcAft>
            </a:pPr>
            <a:endParaRPr lang="en-US" sz="1800" dirty="0">
              <a:solidFill>
                <a:schemeClr val="bg2"/>
              </a:solidFill>
              <a:effectLst/>
              <a:latin typeface="Times New Roman" panose="02020603050405020304" pitchFamily="18" charset="0"/>
              <a:ea typeface="Calibri" panose="020F0502020204030204" pitchFamily="34" charset="0"/>
              <a:cs typeface="Times New Roman" panose="02020603050405020304" pitchFamily="18" charset="0"/>
            </a:endParaRPr>
          </a:p>
          <a:p>
            <a:pPr marL="285750" marR="0" indent="-285750">
              <a:lnSpc>
                <a:spcPct val="107000"/>
              </a:lnSpc>
              <a:spcBef>
                <a:spcPts val="0"/>
              </a:spcBef>
              <a:spcAft>
                <a:spcPts val="800"/>
              </a:spcAft>
              <a:buFont typeface="Arial" panose="020B0604020202020204" pitchFamily="34" charset="0"/>
              <a:buChar char="•"/>
            </a:pPr>
            <a:r>
              <a:rPr lang="en-US" sz="1800" dirty="0">
                <a:solidFill>
                  <a:schemeClr val="bg2"/>
                </a:solidFill>
                <a:effectLst/>
                <a:latin typeface="Times New Roman" panose="02020603050405020304" pitchFamily="18" charset="0"/>
                <a:ea typeface="Calibri" panose="020F0502020204030204" pitchFamily="34" charset="0"/>
                <a:cs typeface="Times New Roman" panose="02020603050405020304" pitchFamily="18" charset="0"/>
              </a:rPr>
              <a:t> The following figure (scatter) shows that each company ranks, and their profit extracted from CTEC 128 data file.  </a:t>
            </a:r>
          </a:p>
          <a:p>
            <a:endParaRPr lang="en-US" b="1" dirty="0">
              <a:latin typeface="inherit"/>
            </a:endParaRPr>
          </a:p>
        </p:txBody>
      </p:sp>
      <p:pic>
        <p:nvPicPr>
          <p:cNvPr id="11" name="Picture 10" descr="Graphical user interface, text, application&#10;&#10;Description automatically generated">
            <a:extLst>
              <a:ext uri="{FF2B5EF4-FFF2-40B4-BE49-F238E27FC236}">
                <a16:creationId xmlns:a16="http://schemas.microsoft.com/office/drawing/2014/main" id="{6FD4887C-746E-4BD8-A2F0-53DE3E280AE4}"/>
              </a:ext>
            </a:extLst>
          </p:cNvPr>
          <p:cNvPicPr>
            <a:picLocks noChangeAspect="1"/>
          </p:cNvPicPr>
          <p:nvPr/>
        </p:nvPicPr>
        <p:blipFill rotWithShape="1">
          <a:blip r:embed="rId3"/>
          <a:srcRect t="10568" b="5516"/>
          <a:stretch/>
        </p:blipFill>
        <p:spPr bwMode="auto">
          <a:xfrm>
            <a:off x="4818743" y="1669946"/>
            <a:ext cx="6752218" cy="4730854"/>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0647646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8">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9" name="Straight Connector 10">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20" name="Rectangle 12">
            <a:extLst>
              <a:ext uri="{FF2B5EF4-FFF2-40B4-BE49-F238E27FC236}">
                <a16:creationId xmlns:a16="http://schemas.microsoft.com/office/drawing/2014/main" id="{B4D0E555-16F6-44D0-BF56-AF5FF5BDE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a:p>
        </p:txBody>
      </p:sp>
      <p:sp>
        <p:nvSpPr>
          <p:cNvPr id="21" name="Rectangle 14">
            <a:extLst>
              <a:ext uri="{FF2B5EF4-FFF2-40B4-BE49-F238E27FC236}">
                <a16:creationId xmlns:a16="http://schemas.microsoft.com/office/drawing/2014/main" id="{8117041D-1A7B-4ECA-AB68-3CFDB6726B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6220" y="0"/>
            <a:ext cx="4641314" cy="6858000"/>
          </a:xfrm>
          <a:prstGeom prst="rect">
            <a:avLst/>
          </a:prstGeom>
          <a:solidFill>
            <a:srgbClr val="4B5D5A"/>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16114" y="640080"/>
            <a:ext cx="4229135" cy="2862699"/>
          </a:xfrm>
        </p:spPr>
        <p:txBody>
          <a:bodyPr vert="horz" lIns="91440" tIns="45720" rIns="91440" bIns="45720" rtlCol="0" anchor="b">
            <a:normAutofit/>
          </a:bodyPr>
          <a:lstStyle/>
          <a:p>
            <a:r>
              <a:rPr lang="en-US" sz="4100" dirty="0">
                <a:solidFill>
                  <a:srgbClr val="FFFFFF"/>
                </a:solidFill>
              </a:rPr>
              <a:t>     </a:t>
            </a:r>
          </a:p>
        </p:txBody>
      </p:sp>
      <p:cxnSp>
        <p:nvCxnSpPr>
          <p:cNvPr id="17" name="Straight Connector 16">
            <a:extLst>
              <a:ext uri="{FF2B5EF4-FFF2-40B4-BE49-F238E27FC236}">
                <a16:creationId xmlns:a16="http://schemas.microsoft.com/office/drawing/2014/main" id="{ABCD2462-4C1E-401A-AC2D-F799A138B24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73852" y="3663649"/>
            <a:ext cx="338328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71BCC75E-6B86-4B6D-8618-53C7FC3E6B02}"/>
              </a:ext>
            </a:extLst>
          </p:cNvPr>
          <p:cNvSpPr txBox="1"/>
          <p:nvPr/>
        </p:nvSpPr>
        <p:spPr>
          <a:xfrm>
            <a:off x="149982" y="448415"/>
            <a:ext cx="4276876" cy="649049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solidFill>
                  <a:schemeClr val="bg2"/>
                </a:solidFill>
                <a:latin typeface="Times New Roman" panose="02020603050405020304" pitchFamily="18" charset="0"/>
                <a:cs typeface="Times New Roman" panose="02020603050405020304" pitchFamily="18" charset="0"/>
              </a:rPr>
              <a:t>                      Stack  Chart plot</a:t>
            </a:r>
          </a:p>
          <a:p>
            <a:endParaRPr lang="en-US" sz="1400" b="1" dirty="0">
              <a:latin typeface="Times New Roman" panose="02020603050405020304" pitchFamily="18" charset="0"/>
              <a:ea typeface="+mn-lt"/>
              <a:cs typeface="Times New Roman" panose="02020603050405020304" pitchFamily="18" charset="0"/>
            </a:endParaRPr>
          </a:p>
          <a:p>
            <a:pPr marL="285750" indent="-285750">
              <a:buFont typeface="Arial" panose="020B0604020202020204" pitchFamily="34" charset="0"/>
              <a:buChar char="•"/>
            </a:pPr>
            <a:r>
              <a:rPr lang="en-US" dirty="0">
                <a:solidFill>
                  <a:schemeClr val="bg1"/>
                </a:solidFill>
                <a:latin typeface="Times New Roman" panose="02020603050405020304" pitchFamily="18" charset="0"/>
                <a:ea typeface="+mn-lt"/>
                <a:cs typeface="Times New Roman" panose="02020603050405020304" pitchFamily="18" charset="0"/>
              </a:rPr>
              <a:t>A line graph uses straight lines to connect points plotted at the value of each measurement above the time it was taken.</a:t>
            </a:r>
          </a:p>
          <a:p>
            <a:endParaRPr lang="en-US" dirty="0">
              <a:solidFill>
                <a:schemeClr val="bg1"/>
              </a:solidFill>
              <a:latin typeface="Times New Roman" panose="02020603050405020304" pitchFamily="18" charset="0"/>
              <a:ea typeface="+mn-lt"/>
              <a:cs typeface="Times New Roman" panose="02020603050405020304" pitchFamily="18" charset="0"/>
            </a:endParaRPr>
          </a:p>
          <a:p>
            <a:pPr marL="285750" marR="0" indent="-285750">
              <a:lnSpc>
                <a:spcPct val="107000"/>
              </a:lnSpc>
              <a:spcBef>
                <a:spcPts val="0"/>
              </a:spcBef>
              <a:spcAft>
                <a:spcPts val="800"/>
              </a:spcAft>
              <a:buFont typeface="Arial" panose="020B0604020202020204" pitchFamily="34" charset="0"/>
              <a:buChar char="•"/>
            </a:pP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The profit shows that  from 57.8 to 806 scale that shows blue colors.</a:t>
            </a:r>
          </a:p>
          <a:p>
            <a:pPr marL="285750" marR="0" indent="-285750">
              <a:lnSpc>
                <a:spcPct val="107000"/>
              </a:lnSpc>
              <a:spcBef>
                <a:spcPts val="0"/>
              </a:spcBef>
              <a:spcAft>
                <a:spcPts val="800"/>
              </a:spcAft>
              <a:buFont typeface="Arial" panose="020B0604020202020204" pitchFamily="34" charset="0"/>
              <a:buChar char="•"/>
            </a:pPr>
            <a:r>
              <a:rPr lang="en-US"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The company revenues shows that green color which is the revenue shows that more than two thousand five hundred dollars.</a:t>
            </a:r>
          </a:p>
          <a:p>
            <a:pPr marR="0">
              <a:lnSpc>
                <a:spcPct val="107000"/>
              </a:lnSpc>
              <a:spcBef>
                <a:spcPts val="0"/>
              </a:spcBef>
              <a:spcAft>
                <a:spcPts val="800"/>
              </a:spcAft>
            </a:pPr>
            <a:endParaRPr lang="en-US" dirty="0">
              <a:solidFill>
                <a:schemeClr val="bg1"/>
              </a:solidFill>
              <a:latin typeface="Times New Roman" panose="02020603050405020304" pitchFamily="18" charset="0"/>
              <a:ea typeface="Calibri" panose="020F0502020204030204" pitchFamily="34" charset="0"/>
              <a:cs typeface="Times New Roman" panose="02020603050405020304" pitchFamily="18" charset="0"/>
            </a:endParaRPr>
          </a:p>
          <a:p>
            <a:pPr marL="285750" marR="0" indent="-285750">
              <a:lnSpc>
                <a:spcPct val="107000"/>
              </a:lnSpc>
              <a:spcBef>
                <a:spcPts val="0"/>
              </a:spcBef>
              <a:spcAft>
                <a:spcPts val="800"/>
              </a:spcAft>
              <a:buFont typeface="Arial" panose="020B0604020202020204" pitchFamily="34" charset="0"/>
              <a:buChar char="•"/>
            </a:pPr>
            <a:r>
              <a:rPr lang="en-US"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The company profit shows according to the stack chart is under twenty dollars which is showing that red color for each company is begin  with under three thousands. See the graph….</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en-US" b="1" dirty="0">
              <a:solidFill>
                <a:schemeClr val="bg1"/>
              </a:solidFill>
              <a:latin typeface="Times New Roman" panose="02020603050405020304" pitchFamily="18" charset="0"/>
              <a:ea typeface="+mn-lt"/>
              <a:cs typeface="Times New Roman" panose="02020603050405020304" pitchFamily="18" charset="0"/>
            </a:endParaRPr>
          </a:p>
          <a:p>
            <a:endParaRPr lang="en-US" b="1" dirty="0">
              <a:latin typeface="inherit"/>
            </a:endParaRPr>
          </a:p>
        </p:txBody>
      </p:sp>
      <p:pic>
        <p:nvPicPr>
          <p:cNvPr id="11" name="Picture 10" descr="Graphical user interface, text, application&#10;&#10;Description automatically generated">
            <a:extLst>
              <a:ext uri="{FF2B5EF4-FFF2-40B4-BE49-F238E27FC236}">
                <a16:creationId xmlns:a16="http://schemas.microsoft.com/office/drawing/2014/main" id="{D33545F3-15A5-40B2-B09D-FEECA141AA6E}"/>
              </a:ext>
            </a:extLst>
          </p:cNvPr>
          <p:cNvPicPr>
            <a:picLocks noChangeAspect="1"/>
          </p:cNvPicPr>
          <p:nvPr/>
        </p:nvPicPr>
        <p:blipFill rotWithShape="1">
          <a:blip r:embed="rId2"/>
          <a:srcRect t="4351" b="4687"/>
          <a:stretch/>
        </p:blipFill>
        <p:spPr bwMode="auto">
          <a:xfrm>
            <a:off x="4919101" y="103306"/>
            <a:ext cx="6906191" cy="665138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0959041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8">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9" name="Straight Connector 10">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20" name="Rectangle 12">
            <a:extLst>
              <a:ext uri="{FF2B5EF4-FFF2-40B4-BE49-F238E27FC236}">
                <a16:creationId xmlns:a16="http://schemas.microsoft.com/office/drawing/2014/main" id="{B4D0E555-16F6-44D0-BF56-AF5FF5BDE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a:p>
        </p:txBody>
      </p:sp>
      <p:sp>
        <p:nvSpPr>
          <p:cNvPr id="21" name="Rectangle 14">
            <a:extLst>
              <a:ext uri="{FF2B5EF4-FFF2-40B4-BE49-F238E27FC236}">
                <a16:creationId xmlns:a16="http://schemas.microsoft.com/office/drawing/2014/main" id="{8117041D-1A7B-4ECA-AB68-3CFDB6726B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6220" y="0"/>
            <a:ext cx="4641314" cy="6858000"/>
          </a:xfrm>
          <a:prstGeom prst="rect">
            <a:avLst/>
          </a:prstGeom>
          <a:solidFill>
            <a:srgbClr val="4B5D5A"/>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7" name="Straight Connector 16">
            <a:extLst>
              <a:ext uri="{FF2B5EF4-FFF2-40B4-BE49-F238E27FC236}">
                <a16:creationId xmlns:a16="http://schemas.microsoft.com/office/drawing/2014/main" id="{ABCD2462-4C1E-401A-AC2D-F799A138B24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73852" y="3663649"/>
            <a:ext cx="338328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4" name="Picture 3" descr="Conceptual wave design with blue gradient color">
            <a:extLst>
              <a:ext uri="{FF2B5EF4-FFF2-40B4-BE49-F238E27FC236}">
                <a16:creationId xmlns:a16="http://schemas.microsoft.com/office/drawing/2014/main" id="{F7BC52F7-63B4-4E27-AD8F-85C27E40F137}"/>
              </a:ext>
            </a:extLst>
          </p:cNvPr>
          <p:cNvPicPr>
            <a:picLocks noChangeAspect="1"/>
          </p:cNvPicPr>
          <p:nvPr/>
        </p:nvPicPr>
        <p:blipFill rotWithShape="1">
          <a:blip r:embed="rId2"/>
          <a:srcRect t="6103" r="-2" b="2175"/>
          <a:stretch/>
        </p:blipFill>
        <p:spPr>
          <a:xfrm>
            <a:off x="5282335" y="2822168"/>
            <a:ext cx="6275667" cy="2369622"/>
          </a:xfrm>
          <a:prstGeom prst="rect">
            <a:avLst/>
          </a:prstGeom>
        </p:spPr>
      </p:pic>
      <p:pic>
        <p:nvPicPr>
          <p:cNvPr id="11" name="Picture 10" descr="Graphical user interface, text, application&#10;&#10;Description automatically generated">
            <a:extLst>
              <a:ext uri="{FF2B5EF4-FFF2-40B4-BE49-F238E27FC236}">
                <a16:creationId xmlns:a16="http://schemas.microsoft.com/office/drawing/2014/main" id="{6BE2E282-BD01-497B-80DF-FA0D6C38BDD1}"/>
              </a:ext>
            </a:extLst>
          </p:cNvPr>
          <p:cNvPicPr>
            <a:picLocks noChangeAspect="1"/>
          </p:cNvPicPr>
          <p:nvPr/>
        </p:nvPicPr>
        <p:blipFill rotWithShape="1">
          <a:blip r:embed="rId3"/>
          <a:srcRect t="11812" b="5102"/>
          <a:stretch/>
        </p:blipFill>
        <p:spPr bwMode="auto">
          <a:xfrm>
            <a:off x="4668967" y="319313"/>
            <a:ext cx="6889035" cy="6434667"/>
          </a:xfrm>
          <a:prstGeom prst="rect">
            <a:avLst/>
          </a:prstGeom>
          <a:ln>
            <a:noFill/>
          </a:ln>
          <a:extLst>
            <a:ext uri="{53640926-AAD7-44D8-BBD7-CCE9431645EC}">
              <a14:shadowObscured xmlns:a14="http://schemas.microsoft.com/office/drawing/2010/main"/>
            </a:ext>
          </a:extLst>
        </p:spPr>
      </p:pic>
      <p:sp>
        <p:nvSpPr>
          <p:cNvPr id="14" name="TextBox 13">
            <a:extLst>
              <a:ext uri="{FF2B5EF4-FFF2-40B4-BE49-F238E27FC236}">
                <a16:creationId xmlns:a16="http://schemas.microsoft.com/office/drawing/2014/main" id="{E5515E3C-B0D2-4DBF-AD2A-05E36A6E1725}"/>
              </a:ext>
            </a:extLst>
          </p:cNvPr>
          <p:cNvSpPr txBox="1"/>
          <p:nvPr/>
        </p:nvSpPr>
        <p:spPr>
          <a:xfrm>
            <a:off x="140304" y="91931"/>
            <a:ext cx="4407505" cy="6131871"/>
          </a:xfrm>
          <a:prstGeom prst="rect">
            <a:avLst/>
          </a:prstGeom>
          <a:noFill/>
        </p:spPr>
        <p:txBody>
          <a:bodyPr wrap="square">
            <a:spAutoFit/>
          </a:bodyPr>
          <a:lstStyle/>
          <a:p>
            <a:pPr marL="0" marR="0">
              <a:lnSpc>
                <a:spcPct val="107000"/>
              </a:lnSpc>
              <a:spcBef>
                <a:spcPts val="0"/>
              </a:spcBef>
              <a:spcAft>
                <a:spcPts val="800"/>
              </a:spcAft>
            </a:pP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Multiplot</a:t>
            </a:r>
          </a:p>
          <a:p>
            <a:pPr marL="0" marR="0">
              <a:lnSpc>
                <a:spcPct val="107000"/>
              </a:lnSpc>
              <a:spcBef>
                <a:spcPts val="0"/>
              </a:spcBef>
              <a:spcAft>
                <a:spcPts val="800"/>
              </a:spcAft>
            </a:pPr>
            <a:endParaRPr lang="en-US" dirty="0">
              <a:solidFill>
                <a:schemeClr val="bg1"/>
              </a:solidFill>
              <a:latin typeface="Times New Roman" panose="02020603050405020304" pitchFamily="18" charset="0"/>
              <a:ea typeface="Calibri" panose="020F0502020204030204" pitchFamily="34" charset="0"/>
              <a:cs typeface="Times New Roman" panose="02020603050405020304" pitchFamily="18" charset="0"/>
            </a:endParaRPr>
          </a:p>
          <a:p>
            <a:pPr marL="285750" marR="0" indent="-285750">
              <a:lnSpc>
                <a:spcPct val="107000"/>
              </a:lnSpc>
              <a:spcBef>
                <a:spcPts val="0"/>
              </a:spcBef>
              <a:spcAft>
                <a:spcPts val="800"/>
              </a:spcAft>
              <a:buFont typeface="Arial" panose="020B0604020202020204" pitchFamily="34" charset="0"/>
              <a:buChar char="•"/>
            </a:pP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Multiplot is often required either for comparing the two curves</a:t>
            </a:r>
          </a:p>
          <a:p>
            <a:pPr marL="285750" marR="0" indent="-285750">
              <a:lnSpc>
                <a:spcPct val="107000"/>
              </a:lnSpc>
              <a:spcBef>
                <a:spcPts val="0"/>
              </a:spcBef>
              <a:spcAft>
                <a:spcPts val="800"/>
              </a:spcAft>
              <a:buFont typeface="Arial" panose="020B0604020202020204" pitchFamily="34" charset="0"/>
              <a:buChar char="•"/>
            </a:pPr>
            <a:endParaRPr lang="en-US" dirty="0">
              <a:solidFill>
                <a:schemeClr val="bg1"/>
              </a:solidFill>
              <a:latin typeface="Times New Roman" panose="02020603050405020304" pitchFamily="18" charset="0"/>
              <a:ea typeface="Calibri" panose="020F0502020204030204" pitchFamily="34" charset="0"/>
              <a:cs typeface="Times New Roman" panose="02020603050405020304" pitchFamily="18" charset="0"/>
            </a:endParaRPr>
          </a:p>
          <a:p>
            <a:pPr marL="285750" marR="0" indent="-285750">
              <a:lnSpc>
                <a:spcPct val="107000"/>
              </a:lnSpc>
              <a:spcBef>
                <a:spcPts val="0"/>
              </a:spcBef>
              <a:spcAft>
                <a:spcPts val="800"/>
              </a:spcAft>
              <a:buFont typeface="Arial" panose="020B0604020202020204" pitchFamily="34" charset="0"/>
              <a:buChar char="•"/>
            </a:pP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S</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how some gradual changes in the multiple plots, and this can be done using subplots.</a:t>
            </a:r>
          </a:p>
          <a:p>
            <a:pPr marL="285750" marR="0" indent="-285750">
              <a:lnSpc>
                <a:spcPct val="107000"/>
              </a:lnSpc>
              <a:spcBef>
                <a:spcPts val="0"/>
              </a:spcBef>
              <a:spcAft>
                <a:spcPts val="800"/>
              </a:spcAft>
              <a:buFont typeface="Arial" panose="020B0604020202020204" pitchFamily="34" charset="0"/>
              <a:buChar char="•"/>
            </a:pPr>
            <a:r>
              <a:rPr lang="en-US"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The data file (CTEC 128) creating company revenue in million and profits each year to comparing or visualizing  for five year  which is  1955.</a:t>
            </a:r>
            <a:endParaRPr lang="en-US" dirty="0">
              <a:solidFill>
                <a:schemeClr val="bg1"/>
              </a:solidFill>
              <a:latin typeface="Calibri" panose="020F0502020204030204" pitchFamily="34" charset="0"/>
              <a:ea typeface="Calibri" panose="020F0502020204030204" pitchFamily="34" charset="0"/>
              <a:cs typeface="Arial" panose="020B0604020202020204" pitchFamily="34" charset="0"/>
            </a:endParaRPr>
          </a:p>
          <a:p>
            <a:pPr marL="285750" marR="0" indent="-285750">
              <a:lnSpc>
                <a:spcPct val="107000"/>
              </a:lnSpc>
              <a:spcBef>
                <a:spcPts val="0"/>
              </a:spcBef>
              <a:spcAft>
                <a:spcPts val="800"/>
              </a:spcAft>
              <a:buFont typeface="Arial" panose="020B0604020202020204" pitchFamily="34" charset="0"/>
              <a:buChar char="•"/>
            </a:pP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The profit shows that  from 57.8 to 806 scale that shows blue colors.</a:t>
            </a:r>
          </a:p>
          <a:p>
            <a:pPr marL="285750" marR="0" indent="-285750">
              <a:lnSpc>
                <a:spcPct val="107000"/>
              </a:lnSpc>
              <a:spcBef>
                <a:spcPts val="0"/>
              </a:spcBef>
              <a:spcAft>
                <a:spcPts val="800"/>
              </a:spcAft>
              <a:buFont typeface="Arial" panose="020B0604020202020204" pitchFamily="34" charset="0"/>
              <a:buChar char="•"/>
            </a:pPr>
            <a:r>
              <a:rPr lang="en-US"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The company revenues shows that orange color that the lower revenue  for each company is begin  with under three thousands. See the graph….</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9255156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5" name="Rectangle 64">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67" name="Straight Connector 66">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69" name="Rectangle 68">
            <a:extLst>
              <a:ext uri="{FF2B5EF4-FFF2-40B4-BE49-F238E27FC236}">
                <a16:creationId xmlns:a16="http://schemas.microsoft.com/office/drawing/2014/main" id="{61B2A784-4501-42A8-86DF-DB27DE3950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256" cy="64008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7518400" y="106438"/>
            <a:ext cx="2732444" cy="657982"/>
          </a:xfrm>
        </p:spPr>
        <p:txBody>
          <a:bodyPr vert="horz" lIns="91440" tIns="45720" rIns="91440" bIns="45720" rtlCol="0" anchor="b">
            <a:normAutofit fontScale="90000"/>
          </a:bodyPr>
          <a:lstStyle/>
          <a:p>
            <a:r>
              <a:rPr lang="en-US" sz="4800" dirty="0"/>
              <a:t>    </a:t>
            </a:r>
            <a:r>
              <a:rPr lang="en-US" sz="3200" dirty="0">
                <a:latin typeface="Times New Roman" panose="02020603050405020304" pitchFamily="18" charset="0"/>
                <a:cs typeface="Times New Roman" panose="02020603050405020304" pitchFamily="18" charset="0"/>
              </a:rPr>
              <a:t>Tableau</a:t>
            </a:r>
            <a:r>
              <a:rPr lang="en-US" sz="4800" dirty="0"/>
              <a:t> </a:t>
            </a:r>
          </a:p>
        </p:txBody>
      </p:sp>
      <p:sp>
        <p:nvSpPr>
          <p:cNvPr id="71" name="Rectangle 70">
            <a:extLst>
              <a:ext uri="{FF2B5EF4-FFF2-40B4-BE49-F238E27FC236}">
                <a16:creationId xmlns:a16="http://schemas.microsoft.com/office/drawing/2014/main" id="{8A330AB8-A767-46C8-ABEF-2477854EF6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5498" y="0"/>
            <a:ext cx="4901184" cy="4021058"/>
          </a:xfrm>
          <a:prstGeom prst="rect">
            <a:avLst/>
          </a:prstGeom>
          <a:solidFill>
            <a:srgbClr val="4852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descr="Chart, histogram&#10;&#10;Description automatically generated">
            <a:extLst>
              <a:ext uri="{FF2B5EF4-FFF2-40B4-BE49-F238E27FC236}">
                <a16:creationId xmlns:a16="http://schemas.microsoft.com/office/drawing/2014/main" id="{51E74823-6400-474E-8A0A-FCE04A5F220B}"/>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r="4421" b="-5"/>
          <a:stretch/>
        </p:blipFill>
        <p:spPr>
          <a:xfrm>
            <a:off x="579210" y="-38084"/>
            <a:ext cx="5153759" cy="4135330"/>
          </a:xfrm>
          <a:prstGeom prst="rect">
            <a:avLst/>
          </a:prstGeom>
        </p:spPr>
      </p:pic>
      <p:sp>
        <p:nvSpPr>
          <p:cNvPr id="73" name="Rectangle 72">
            <a:extLst>
              <a:ext uri="{FF2B5EF4-FFF2-40B4-BE49-F238E27FC236}">
                <a16:creationId xmlns:a16="http://schemas.microsoft.com/office/drawing/2014/main" id="{88E62604-C40E-4D56-9D66-FD94B0CA40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5498" y="4241249"/>
            <a:ext cx="4901184" cy="2616751"/>
          </a:xfrm>
          <a:prstGeom prst="rect">
            <a:avLst/>
          </a:prstGeom>
          <a:solidFill>
            <a:srgbClr val="4852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descr="Graphical user interface, chart&#10;&#10;Description automatically generated">
            <a:extLst>
              <a:ext uri="{FF2B5EF4-FFF2-40B4-BE49-F238E27FC236}">
                <a16:creationId xmlns:a16="http://schemas.microsoft.com/office/drawing/2014/main" id="{F233F46D-AD50-4EAA-9A66-73D7EF3A3518}"/>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770" r="5188" b="3"/>
          <a:stretch/>
        </p:blipFill>
        <p:spPr>
          <a:xfrm>
            <a:off x="561219" y="4059162"/>
            <a:ext cx="5153759" cy="2798838"/>
          </a:xfrm>
          <a:prstGeom prst="rect">
            <a:avLst/>
          </a:prstGeom>
        </p:spPr>
      </p:pic>
      <p:sp>
        <p:nvSpPr>
          <p:cNvPr id="22" name="TextBox 21">
            <a:extLst>
              <a:ext uri="{FF2B5EF4-FFF2-40B4-BE49-F238E27FC236}">
                <a16:creationId xmlns:a16="http://schemas.microsoft.com/office/drawing/2014/main" id="{62B03624-7D36-4DD5-9538-14BF0D550E18}"/>
              </a:ext>
            </a:extLst>
          </p:cNvPr>
          <p:cNvSpPr txBox="1"/>
          <p:nvPr/>
        </p:nvSpPr>
        <p:spPr>
          <a:xfrm>
            <a:off x="5859257" y="690850"/>
            <a:ext cx="6289199" cy="6060712"/>
          </a:xfrm>
          <a:prstGeom prst="rect">
            <a:avLst/>
          </a:prstGeom>
        </p:spPr>
        <p:txBody>
          <a:bodyPr vert="horz" lIns="0" tIns="45720" rIns="0" bIns="45720" rtlCol="0">
            <a:normAutofit fontScale="92500" lnSpcReduction="20000"/>
          </a:bodyPr>
          <a:lstStyle/>
          <a:p>
            <a:pPr marL="285750" marR="0" indent="-285750">
              <a:lnSpc>
                <a:spcPct val="90000"/>
              </a:lnSpc>
              <a:spcBef>
                <a:spcPts val="0"/>
              </a:spcBef>
              <a:spcAft>
                <a:spcPts val="800"/>
              </a:spcAft>
              <a:buFont typeface="Arial" panose="020B0604020202020204" pitchFamily="34" charset="0"/>
              <a:buChar char="•"/>
            </a:pPr>
            <a:r>
              <a:rPr lang="en-US" dirty="0">
                <a:solidFill>
                  <a:schemeClr val="tx1">
                    <a:lumMod val="75000"/>
                    <a:lumOff val="25000"/>
                  </a:schemeClr>
                </a:solidFill>
                <a:effectLst/>
                <a:latin typeface="Times New Roman" panose="02020603050405020304" pitchFamily="18" charset="0"/>
                <a:cs typeface="Times New Roman" panose="02020603050405020304" pitchFamily="18" charset="0"/>
              </a:rPr>
              <a:t>You can quickly highlight differences between categories, show trends and outliers, and reveal historical highs and lows briefly.</a:t>
            </a:r>
          </a:p>
          <a:p>
            <a:pPr marL="285750" marR="0" indent="-285750">
              <a:lnSpc>
                <a:spcPct val="90000"/>
              </a:lnSpc>
              <a:spcBef>
                <a:spcPts val="0"/>
              </a:spcBef>
              <a:spcAft>
                <a:spcPts val="800"/>
              </a:spcAft>
              <a:buFont typeface="Arial" panose="020B0604020202020204" pitchFamily="34" charset="0"/>
              <a:buChar char="•"/>
            </a:pPr>
            <a:endParaRPr lang="en-US" dirty="0">
              <a:solidFill>
                <a:schemeClr val="tx1">
                  <a:lumMod val="75000"/>
                  <a:lumOff val="25000"/>
                </a:schemeClr>
              </a:solidFill>
              <a:effectLst/>
              <a:latin typeface="Times New Roman" panose="02020603050405020304" pitchFamily="18" charset="0"/>
              <a:cs typeface="Times New Roman" panose="02020603050405020304" pitchFamily="18" charset="0"/>
            </a:endParaRPr>
          </a:p>
          <a:p>
            <a:pPr marL="285750" marR="0" indent="-285750">
              <a:lnSpc>
                <a:spcPct val="90000"/>
              </a:lnSpc>
              <a:spcBef>
                <a:spcPts val="0"/>
              </a:spcBef>
              <a:spcAft>
                <a:spcPts val="800"/>
              </a:spcAft>
              <a:buFont typeface="Arial" panose="020B0604020202020204" pitchFamily="34" charset="0"/>
              <a:buChar char="•"/>
            </a:pPr>
            <a:r>
              <a:rPr lang="en-US" dirty="0">
                <a:solidFill>
                  <a:schemeClr val="tx1">
                    <a:lumMod val="75000"/>
                    <a:lumOff val="25000"/>
                  </a:schemeClr>
                </a:solidFill>
                <a:effectLst/>
                <a:latin typeface="Times New Roman" panose="02020603050405020304" pitchFamily="18" charset="0"/>
                <a:cs typeface="Times New Roman" panose="02020603050405020304" pitchFamily="18" charset="0"/>
              </a:rPr>
              <a:t> Bar charts are simple, yet effective, especially when you have data that can be split into many categories.</a:t>
            </a:r>
          </a:p>
          <a:p>
            <a:pPr marL="285750" marR="0" indent="-285750">
              <a:lnSpc>
                <a:spcPct val="90000"/>
              </a:lnSpc>
              <a:spcBef>
                <a:spcPts val="0"/>
              </a:spcBef>
              <a:spcAft>
                <a:spcPts val="800"/>
              </a:spcAft>
              <a:buFont typeface="Arial" panose="020B0604020202020204" pitchFamily="34" charset="0"/>
              <a:buChar char="•"/>
            </a:pPr>
            <a:endParaRPr lang="en-US" dirty="0">
              <a:solidFill>
                <a:schemeClr val="tx1">
                  <a:lumMod val="75000"/>
                  <a:lumOff val="25000"/>
                </a:schemeClr>
              </a:solidFill>
              <a:effectLst/>
              <a:latin typeface="Times New Roman" panose="02020603050405020304" pitchFamily="18" charset="0"/>
              <a:cs typeface="Times New Roman" panose="02020603050405020304" pitchFamily="18" charset="0"/>
            </a:endParaRPr>
          </a:p>
          <a:p>
            <a:pPr marL="285750" marR="0" indent="-285750">
              <a:lnSpc>
                <a:spcPct val="90000"/>
              </a:lnSpc>
              <a:spcBef>
                <a:spcPts val="0"/>
              </a:spcBef>
              <a:spcAft>
                <a:spcPts val="800"/>
              </a:spcAft>
              <a:buFont typeface="Arial" panose="020B0604020202020204" pitchFamily="34" charset="0"/>
              <a:buChar char="•"/>
            </a:pPr>
            <a:r>
              <a:rPr lang="en-US" dirty="0">
                <a:solidFill>
                  <a:schemeClr val="tx1">
                    <a:lumMod val="75000"/>
                    <a:lumOff val="25000"/>
                  </a:schemeClr>
                </a:solidFill>
                <a:effectLst/>
                <a:latin typeface="Times New Roman" panose="02020603050405020304" pitchFamily="18" charset="0"/>
                <a:cs typeface="Times New Roman" panose="02020603050405020304" pitchFamily="18" charset="0"/>
              </a:rPr>
              <a:t> Visualization helps people to understand things clearly and have a better insight into the topic. </a:t>
            </a:r>
          </a:p>
          <a:p>
            <a:pPr marL="285750" marR="0" indent="-285750">
              <a:lnSpc>
                <a:spcPct val="90000"/>
              </a:lnSpc>
              <a:spcBef>
                <a:spcPts val="0"/>
              </a:spcBef>
              <a:spcAft>
                <a:spcPts val="800"/>
              </a:spcAft>
              <a:buFont typeface="Arial" panose="020B0604020202020204" pitchFamily="34" charset="0"/>
              <a:buChar char="•"/>
            </a:pPr>
            <a:endParaRPr lang="en-US" dirty="0">
              <a:solidFill>
                <a:schemeClr val="tx1">
                  <a:lumMod val="75000"/>
                  <a:lumOff val="25000"/>
                </a:schemeClr>
              </a:solidFill>
              <a:effectLst/>
              <a:latin typeface="Times New Roman" panose="02020603050405020304" pitchFamily="18" charset="0"/>
              <a:cs typeface="Times New Roman" panose="02020603050405020304" pitchFamily="18" charset="0"/>
            </a:endParaRPr>
          </a:p>
          <a:p>
            <a:pPr marL="285750" marR="0" indent="-285750">
              <a:lnSpc>
                <a:spcPct val="90000"/>
              </a:lnSpc>
              <a:spcBef>
                <a:spcPts val="0"/>
              </a:spcBef>
              <a:spcAft>
                <a:spcPts val="800"/>
              </a:spcAft>
              <a:buFont typeface="Arial" panose="020B0604020202020204" pitchFamily="34" charset="0"/>
              <a:buChar char="•"/>
            </a:pPr>
            <a:r>
              <a:rPr lang="en-US" dirty="0">
                <a:solidFill>
                  <a:schemeClr val="tx1">
                    <a:lumMod val="75000"/>
                    <a:lumOff val="25000"/>
                  </a:schemeClr>
                </a:solidFill>
                <a:effectLst/>
                <a:latin typeface="Times New Roman" panose="02020603050405020304" pitchFamily="18" charset="0"/>
                <a:cs typeface="Times New Roman" panose="02020603050405020304" pitchFamily="18" charset="0"/>
              </a:rPr>
              <a:t>Data visualization lets people know where they need to do an adjustment in their business to get a better result.</a:t>
            </a:r>
          </a:p>
          <a:p>
            <a:pPr marL="285750" marR="0" indent="-285750">
              <a:lnSpc>
                <a:spcPct val="90000"/>
              </a:lnSpc>
              <a:spcBef>
                <a:spcPts val="0"/>
              </a:spcBef>
              <a:spcAft>
                <a:spcPts val="800"/>
              </a:spcAft>
              <a:buFont typeface="Arial" panose="020B0604020202020204" pitchFamily="34" charset="0"/>
              <a:buChar char="•"/>
            </a:pPr>
            <a:endParaRPr lang="en-US" dirty="0">
              <a:solidFill>
                <a:schemeClr val="tx1">
                  <a:lumMod val="75000"/>
                  <a:lumOff val="25000"/>
                </a:schemeClr>
              </a:solidFill>
              <a:effectLst/>
              <a:latin typeface="Times New Roman" panose="02020603050405020304" pitchFamily="18" charset="0"/>
              <a:cs typeface="Times New Roman" panose="02020603050405020304" pitchFamily="18" charset="0"/>
            </a:endParaRPr>
          </a:p>
          <a:p>
            <a:pPr marL="285750" marR="0" indent="-285750">
              <a:lnSpc>
                <a:spcPct val="90000"/>
              </a:lnSpc>
              <a:spcBef>
                <a:spcPts val="0"/>
              </a:spcBef>
              <a:spcAft>
                <a:spcPts val="800"/>
              </a:spcAft>
              <a:buFont typeface="Arial" panose="020B0604020202020204" pitchFamily="34" charset="0"/>
              <a:buChar char="•"/>
            </a:pPr>
            <a:r>
              <a:rPr lang="en-US" dirty="0">
                <a:solidFill>
                  <a:schemeClr val="tx1">
                    <a:lumMod val="75000"/>
                    <a:lumOff val="25000"/>
                  </a:schemeClr>
                </a:solidFill>
                <a:effectLst/>
                <a:latin typeface="Times New Roman" panose="02020603050405020304" pitchFamily="18" charset="0"/>
                <a:cs typeface="Times New Roman" panose="02020603050405020304" pitchFamily="18" charset="0"/>
              </a:rPr>
              <a:t>The following graph shows that how the CTEC 128 data file use on Tableau.  </a:t>
            </a:r>
          </a:p>
          <a:p>
            <a:pPr marL="285750" marR="0" indent="-285750">
              <a:lnSpc>
                <a:spcPct val="90000"/>
              </a:lnSpc>
              <a:spcBef>
                <a:spcPts val="0"/>
              </a:spcBef>
              <a:spcAft>
                <a:spcPts val="800"/>
              </a:spcAft>
              <a:buFont typeface="Arial" panose="020B0604020202020204" pitchFamily="34" charset="0"/>
              <a:buChar char="•"/>
            </a:pPr>
            <a:endParaRPr lang="en-US" dirty="0">
              <a:solidFill>
                <a:schemeClr val="tx1">
                  <a:lumMod val="75000"/>
                  <a:lumOff val="25000"/>
                </a:schemeClr>
              </a:solidFill>
              <a:latin typeface="Times New Roman" panose="02020603050405020304" pitchFamily="18" charset="0"/>
              <a:cs typeface="Times New Roman" panose="02020603050405020304" pitchFamily="18" charset="0"/>
            </a:endParaRPr>
          </a:p>
          <a:p>
            <a:pPr marL="285750" marR="0" indent="-285750">
              <a:lnSpc>
                <a:spcPct val="90000"/>
              </a:lnSpc>
              <a:spcBef>
                <a:spcPts val="0"/>
              </a:spcBef>
              <a:spcAft>
                <a:spcPts val="800"/>
              </a:spcAft>
              <a:buFont typeface="Arial" panose="020B0604020202020204" pitchFamily="34" charset="0"/>
              <a:buChar char="•"/>
            </a:pPr>
            <a:endParaRPr lang="en-US" dirty="0">
              <a:solidFill>
                <a:schemeClr val="tx1">
                  <a:lumMod val="75000"/>
                  <a:lumOff val="25000"/>
                </a:schemeClr>
              </a:solidFill>
              <a:latin typeface="Times New Roman" panose="02020603050405020304" pitchFamily="18" charset="0"/>
              <a:cs typeface="Times New Roman" panose="02020603050405020304" pitchFamily="18" charset="0"/>
            </a:endParaRPr>
          </a:p>
          <a:p>
            <a:pPr marL="285750" marR="0" indent="-285750">
              <a:lnSpc>
                <a:spcPct val="90000"/>
              </a:lnSpc>
              <a:spcBef>
                <a:spcPts val="0"/>
              </a:spcBef>
              <a:spcAft>
                <a:spcPts val="800"/>
              </a:spcAft>
              <a:buFont typeface="Arial" panose="020B0604020202020204" pitchFamily="34" charset="0"/>
              <a:buChar char="•"/>
            </a:pPr>
            <a:r>
              <a:rPr lang="en-US" dirty="0">
                <a:solidFill>
                  <a:schemeClr val="tx1">
                    <a:lumMod val="75000"/>
                    <a:lumOff val="25000"/>
                  </a:schemeClr>
                </a:solidFill>
                <a:effectLst/>
                <a:latin typeface="Times New Roman" panose="02020603050405020304" pitchFamily="18" charset="0"/>
                <a:cs typeface="Times New Roman" panose="02020603050405020304" pitchFamily="18" charset="0"/>
              </a:rPr>
              <a:t>Once I have downloaded the application, I have uploaded the data and comparing or visualizing each companies profit and revenue as well as rank since 1955 to 2005. </a:t>
            </a:r>
          </a:p>
          <a:p>
            <a:pPr marR="0">
              <a:lnSpc>
                <a:spcPct val="90000"/>
              </a:lnSpc>
              <a:spcBef>
                <a:spcPts val="0"/>
              </a:spcBef>
              <a:spcAft>
                <a:spcPts val="800"/>
              </a:spcAft>
            </a:pPr>
            <a:endParaRPr lang="en-US" dirty="0">
              <a:solidFill>
                <a:schemeClr val="tx1">
                  <a:lumMod val="75000"/>
                  <a:lumOff val="25000"/>
                </a:schemeClr>
              </a:solidFill>
              <a:effectLst/>
              <a:latin typeface="Times New Roman" panose="02020603050405020304" pitchFamily="18" charset="0"/>
              <a:cs typeface="Times New Roman" panose="02020603050405020304" pitchFamily="18" charset="0"/>
            </a:endParaRPr>
          </a:p>
          <a:p>
            <a:pPr marL="285750" marR="0" indent="-285750">
              <a:lnSpc>
                <a:spcPct val="90000"/>
              </a:lnSpc>
              <a:spcBef>
                <a:spcPts val="0"/>
              </a:spcBef>
              <a:spcAft>
                <a:spcPts val="800"/>
              </a:spcAft>
              <a:buFont typeface="Arial" panose="020B0604020202020204" pitchFamily="34" charset="0"/>
              <a:buChar char="•"/>
            </a:pPr>
            <a:endParaRPr lang="en-US" dirty="0">
              <a:solidFill>
                <a:schemeClr val="tx1">
                  <a:lumMod val="75000"/>
                  <a:lumOff val="25000"/>
                </a:schemeClr>
              </a:solidFill>
              <a:effectLst/>
              <a:latin typeface="Times New Roman" panose="02020603050405020304" pitchFamily="18" charset="0"/>
              <a:cs typeface="Times New Roman" panose="02020603050405020304" pitchFamily="18" charset="0"/>
            </a:endParaRPr>
          </a:p>
          <a:p>
            <a:pPr marL="285750" marR="0" indent="-285750">
              <a:lnSpc>
                <a:spcPct val="90000"/>
              </a:lnSpc>
              <a:spcBef>
                <a:spcPts val="0"/>
              </a:spcBef>
              <a:spcAft>
                <a:spcPts val="800"/>
              </a:spcAft>
              <a:buFont typeface="Arial" panose="020B0604020202020204" pitchFamily="34" charset="0"/>
              <a:buChar char="•"/>
            </a:pPr>
            <a:r>
              <a:rPr lang="en-US" dirty="0">
                <a:solidFill>
                  <a:schemeClr val="tx1">
                    <a:lumMod val="75000"/>
                    <a:lumOff val="25000"/>
                  </a:schemeClr>
                </a:solidFill>
                <a:effectLst/>
                <a:latin typeface="Times New Roman" panose="02020603050405020304" pitchFamily="18" charset="0"/>
                <a:cs typeface="Times New Roman" panose="02020603050405020304" pitchFamily="18" charset="0"/>
              </a:rPr>
              <a:t>I have two screenshots to identify each company profits and revenue</a:t>
            </a:r>
            <a:endParaRPr lang="en-US"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71BCC75E-6B86-4B6D-8618-53C7FC3E6B02}"/>
              </a:ext>
            </a:extLst>
          </p:cNvPr>
          <p:cNvSpPr txBox="1"/>
          <p:nvPr/>
        </p:nvSpPr>
        <p:spPr>
          <a:xfrm>
            <a:off x="5223372" y="321518"/>
            <a:ext cx="622014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Aft>
                <a:spcPts val="600"/>
              </a:spcAft>
            </a:pPr>
            <a:r>
              <a:rPr lang="en-US" b="1" dirty="0">
                <a:latin typeface="inherit"/>
              </a:rPr>
              <a:t>             </a:t>
            </a:r>
            <a:endParaRPr lang="en-US" b="1">
              <a:latin typeface="inherit"/>
            </a:endParaRPr>
          </a:p>
        </p:txBody>
      </p:sp>
    </p:spTree>
    <p:extLst>
      <p:ext uri="{BB962C8B-B14F-4D97-AF65-F5344CB8AC3E}">
        <p14:creationId xmlns:p14="http://schemas.microsoft.com/office/powerpoint/2010/main" val="1714968678"/>
      </p:ext>
    </p:extLst>
  </p:cSld>
  <p:clrMapOvr>
    <a:overrideClrMapping bg1="dk1" tx1="lt1" bg2="dk2" tx2="lt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8">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9" name="Straight Connector 10">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20" name="Rectangle 12">
            <a:extLst>
              <a:ext uri="{FF2B5EF4-FFF2-40B4-BE49-F238E27FC236}">
                <a16:creationId xmlns:a16="http://schemas.microsoft.com/office/drawing/2014/main" id="{B4D0E555-16F6-44D0-BF56-AF5FF5BDE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a:p>
        </p:txBody>
      </p:sp>
      <p:sp>
        <p:nvSpPr>
          <p:cNvPr id="21" name="Rectangle 14">
            <a:extLst>
              <a:ext uri="{FF2B5EF4-FFF2-40B4-BE49-F238E27FC236}">
                <a16:creationId xmlns:a16="http://schemas.microsoft.com/office/drawing/2014/main" id="{8117041D-1A7B-4ECA-AB68-3CFDB6726B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6220" y="0"/>
            <a:ext cx="4641314" cy="6858000"/>
          </a:xfrm>
          <a:prstGeom prst="rect">
            <a:avLst/>
          </a:prstGeom>
          <a:solidFill>
            <a:srgbClr val="4B5D5A"/>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35869" y="640080"/>
            <a:ext cx="3659246" cy="2862699"/>
          </a:xfrm>
        </p:spPr>
        <p:txBody>
          <a:bodyPr vert="horz" lIns="91440" tIns="45720" rIns="91440" bIns="45720" rtlCol="0" anchor="b">
            <a:normAutofit/>
          </a:bodyPr>
          <a:lstStyle/>
          <a:p>
            <a:r>
              <a:rPr lang="en-US" sz="4100">
                <a:solidFill>
                  <a:srgbClr val="FFFFFF"/>
                </a:solidFill>
              </a:rPr>
              <a:t>     </a:t>
            </a:r>
          </a:p>
        </p:txBody>
      </p:sp>
      <p:cxnSp>
        <p:nvCxnSpPr>
          <p:cNvPr id="17" name="Straight Connector 16">
            <a:extLst>
              <a:ext uri="{FF2B5EF4-FFF2-40B4-BE49-F238E27FC236}">
                <a16:creationId xmlns:a16="http://schemas.microsoft.com/office/drawing/2014/main" id="{ABCD2462-4C1E-401A-AC2D-F799A138B24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73852" y="3663649"/>
            <a:ext cx="338328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4" name="Picture 3" descr="Conceptual wave design with blue gradient color">
            <a:extLst>
              <a:ext uri="{FF2B5EF4-FFF2-40B4-BE49-F238E27FC236}">
                <a16:creationId xmlns:a16="http://schemas.microsoft.com/office/drawing/2014/main" id="{F7BC52F7-63B4-4E27-AD8F-85C27E40F137}"/>
              </a:ext>
            </a:extLst>
          </p:cNvPr>
          <p:cNvPicPr>
            <a:picLocks noChangeAspect="1"/>
          </p:cNvPicPr>
          <p:nvPr/>
        </p:nvPicPr>
        <p:blipFill rotWithShape="1">
          <a:blip r:embed="rId2"/>
          <a:srcRect t="6103" r="-2" b="2175"/>
          <a:stretch/>
        </p:blipFill>
        <p:spPr>
          <a:xfrm>
            <a:off x="5282335" y="2822168"/>
            <a:ext cx="6275667" cy="2369622"/>
          </a:xfrm>
          <a:prstGeom prst="rect">
            <a:avLst/>
          </a:prstGeom>
        </p:spPr>
      </p:pic>
      <p:sp>
        <p:nvSpPr>
          <p:cNvPr id="5" name="TextBox 4">
            <a:extLst>
              <a:ext uri="{FF2B5EF4-FFF2-40B4-BE49-F238E27FC236}">
                <a16:creationId xmlns:a16="http://schemas.microsoft.com/office/drawing/2014/main" id="{71BCC75E-6B86-4B6D-8618-53C7FC3E6B02}"/>
              </a:ext>
            </a:extLst>
          </p:cNvPr>
          <p:cNvSpPr txBox="1"/>
          <p:nvPr/>
        </p:nvSpPr>
        <p:spPr>
          <a:xfrm>
            <a:off x="487624" y="17368"/>
            <a:ext cx="291737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solidFill>
                  <a:schemeClr val="bg1"/>
                </a:solidFill>
                <a:latin typeface="inherit"/>
              </a:rPr>
              <a:t>               </a:t>
            </a:r>
            <a:r>
              <a:rPr lang="en-US" sz="2400" b="1" dirty="0">
                <a:solidFill>
                  <a:schemeClr val="bg1"/>
                </a:solidFill>
                <a:latin typeface="Times New Roman" panose="02020603050405020304" pitchFamily="18" charset="0"/>
                <a:cs typeface="Times New Roman" panose="02020603050405020304" pitchFamily="18" charset="0"/>
              </a:rPr>
              <a:t>GitHub</a:t>
            </a:r>
          </a:p>
        </p:txBody>
      </p:sp>
      <p:pic>
        <p:nvPicPr>
          <p:cNvPr id="12" name="Picture 11" descr="A screenshot of a computer&#10;&#10;Description automatically generated">
            <a:extLst>
              <a:ext uri="{FF2B5EF4-FFF2-40B4-BE49-F238E27FC236}">
                <a16:creationId xmlns:a16="http://schemas.microsoft.com/office/drawing/2014/main" id="{436E2CAA-8497-4B78-B6BA-28118327D372}"/>
              </a:ext>
            </a:extLst>
          </p:cNvPr>
          <p:cNvPicPr>
            <a:picLocks noChangeAspect="1"/>
          </p:cNvPicPr>
          <p:nvPr/>
        </p:nvPicPr>
        <p:blipFill>
          <a:blip r:embed="rId3"/>
          <a:stretch>
            <a:fillRect/>
          </a:stretch>
        </p:blipFill>
        <p:spPr>
          <a:xfrm>
            <a:off x="4665587" y="120952"/>
            <a:ext cx="7509135" cy="6700762"/>
          </a:xfrm>
          <a:prstGeom prst="rect">
            <a:avLst/>
          </a:prstGeom>
        </p:spPr>
      </p:pic>
      <p:sp>
        <p:nvSpPr>
          <p:cNvPr id="13" name="TextBox 12">
            <a:extLst>
              <a:ext uri="{FF2B5EF4-FFF2-40B4-BE49-F238E27FC236}">
                <a16:creationId xmlns:a16="http://schemas.microsoft.com/office/drawing/2014/main" id="{836671F5-B343-4791-AA8D-08E9E186FAC1}"/>
              </a:ext>
            </a:extLst>
          </p:cNvPr>
          <p:cNvSpPr txBox="1"/>
          <p:nvPr/>
        </p:nvSpPr>
        <p:spPr>
          <a:xfrm>
            <a:off x="56323" y="293991"/>
            <a:ext cx="4418337" cy="6739316"/>
          </a:xfrm>
          <a:prstGeom prst="rect">
            <a:avLst/>
          </a:prstGeom>
          <a:noFill/>
        </p:spPr>
        <p:txBody>
          <a:bodyPr wrap="square">
            <a:spAutoFit/>
          </a:bodyPr>
          <a:lstStyle/>
          <a:p>
            <a:pPr marL="285750" marR="0" indent="-285750" algn="just">
              <a:spcBef>
                <a:spcPts val="0"/>
              </a:spcBef>
              <a:spcAft>
                <a:spcPts val="1875"/>
              </a:spcAft>
              <a:buFont typeface="Arial" panose="020B0604020202020204" pitchFamily="34" charset="0"/>
              <a:buChar char="•"/>
            </a:pP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Throughout the semester, we used </a:t>
            </a:r>
            <a:r>
              <a:rPr lang="en-US" sz="1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jupyter</a:t>
            </a: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notebook to visualize CTEC 128 and CTEC 298 data files using various charts, </a:t>
            </a:r>
          </a:p>
          <a:p>
            <a:pPr marL="285750" marR="0" indent="-285750" algn="just">
              <a:spcBef>
                <a:spcPts val="0"/>
              </a:spcBef>
              <a:spcAft>
                <a:spcPts val="1875"/>
              </a:spcAft>
              <a:buFont typeface="Arial" panose="020B0604020202020204" pitchFamily="34" charset="0"/>
              <a:buChar char="•"/>
            </a:pPr>
            <a:r>
              <a:rPr lang="en-US"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W</a:t>
            </a: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e uploaded each file to GitHub, Google Drive, and </a:t>
            </a:r>
            <a:r>
              <a:rPr lang="en-US" sz="1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Jupyter</a:t>
            </a: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notebook to share it with other people. </a:t>
            </a:r>
          </a:p>
          <a:p>
            <a:pPr marL="285750" marR="0" indent="-285750" algn="just">
              <a:spcBef>
                <a:spcPts val="0"/>
              </a:spcBef>
              <a:spcAft>
                <a:spcPts val="1875"/>
              </a:spcAft>
              <a:buFont typeface="Arial" panose="020B0604020202020204" pitchFamily="34" charset="0"/>
              <a:buChar char="•"/>
            </a:pP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We then uploaded the code to GitHub and created repositories with descriptions to describe what was happening and what the code would do if run. </a:t>
            </a:r>
          </a:p>
          <a:p>
            <a:pPr marL="285750" marR="0" indent="-285750" algn="just">
              <a:spcBef>
                <a:spcPts val="0"/>
              </a:spcBef>
              <a:spcAft>
                <a:spcPts val="1875"/>
              </a:spcAft>
              <a:buFont typeface="Arial" panose="020B0604020202020204" pitchFamily="34" charset="0"/>
              <a:buChar char="•"/>
            </a:pP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The plot deliverables are plots that were created in a </a:t>
            </a:r>
            <a:r>
              <a:rPr lang="en-US" sz="1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jupyter</a:t>
            </a: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notebook and then ran as python code to display the findings and were plots that our professor assigned to us in CTEC 298 and CTEC 128.</a:t>
            </a:r>
          </a:p>
          <a:p>
            <a:pPr marL="285750" marR="0" indent="-285750" algn="just">
              <a:spcBef>
                <a:spcPts val="0"/>
              </a:spcBef>
              <a:spcAft>
                <a:spcPts val="1875"/>
              </a:spcAft>
              <a:buFont typeface="Arial" panose="020B0604020202020204" pitchFamily="34" charset="0"/>
              <a:buChar char="•"/>
            </a:pP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The following image is a screenshot from my GitHub account, which contains all the programming I learned in CTEC 298 week one, from part one to part three, and which I uploaded to my </a:t>
            </a:r>
            <a:r>
              <a:rPr lang="en-US" sz="18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GitHub account…</a:t>
            </a:r>
            <a:endParaRPr lang="en-US" sz="1800" dirty="0">
              <a:solidFill>
                <a:schemeClr val="bg1"/>
              </a:solidFill>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2807312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1" name="Straight Connector 10">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13" name="Rectangle 12">
            <a:extLst>
              <a:ext uri="{FF2B5EF4-FFF2-40B4-BE49-F238E27FC236}">
                <a16:creationId xmlns:a16="http://schemas.microsoft.com/office/drawing/2014/main" id="{0AB6E427-3F73-4C06-A5D5-AE52C3883B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D8C9BDAA-0390-4B39-9B5C-BC95E5120D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9919" cy="6858000"/>
          </a:xfrm>
          <a:prstGeom prst="rect">
            <a:avLst/>
          </a:prstGeom>
          <a:solidFill>
            <a:srgbClr val="465D63"/>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7" name="Straight Connector 16">
            <a:extLst>
              <a:ext uri="{FF2B5EF4-FFF2-40B4-BE49-F238E27FC236}">
                <a16:creationId xmlns:a16="http://schemas.microsoft.com/office/drawing/2014/main" id="{E04A321A-A039-4720-87B4-66A4210E0D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71752" y="2638787"/>
            <a:ext cx="27432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D0FB00C9-9A0F-439A-9F2D-E08AE3560390}"/>
              </a:ext>
            </a:extLst>
          </p:cNvPr>
          <p:cNvSpPr txBox="1"/>
          <p:nvPr/>
        </p:nvSpPr>
        <p:spPr>
          <a:xfrm>
            <a:off x="62895" y="96763"/>
            <a:ext cx="3997039" cy="6676570"/>
          </a:xfrm>
          <a:prstGeom prst="rect">
            <a:avLst/>
          </a:prstGeom>
        </p:spPr>
        <p:txBody>
          <a:bodyPr vert="horz" lIns="0" tIns="45720" rIns="0" bIns="45720" rtlCol="0">
            <a:normAutofit lnSpcReduction="10000"/>
          </a:bodyPr>
          <a:lstStyle/>
          <a:p>
            <a:pPr marL="0" marR="0">
              <a:lnSpc>
                <a:spcPct val="90000"/>
              </a:lnSpc>
              <a:spcBef>
                <a:spcPts val="0"/>
              </a:spcBef>
              <a:spcAft>
                <a:spcPts val="800"/>
              </a:spcAft>
              <a:buFont typeface="Calibri" panose="020F0502020204030204" pitchFamily="34" charset="0"/>
            </a:pPr>
            <a:r>
              <a:rPr lang="en-US" sz="1400" b="1" dirty="0">
                <a:solidFill>
                  <a:srgbClr val="FFFFFF"/>
                </a:solidFill>
                <a:effectLst/>
              </a:rPr>
              <a:t>       </a:t>
            </a:r>
            <a:r>
              <a:rPr lang="en-US" sz="1500" b="1" dirty="0">
                <a:solidFill>
                  <a:srgbClr val="FFFFFF"/>
                </a:solidFill>
                <a:effectLst/>
                <a:latin typeface="Times New Roman" panose="02020603050405020304" pitchFamily="18" charset="0"/>
                <a:cs typeface="Times New Roman" panose="02020603050405020304" pitchFamily="18" charset="0"/>
              </a:rPr>
              <a:t>     	   </a:t>
            </a:r>
            <a:r>
              <a:rPr lang="en-US" sz="1600" b="1" dirty="0">
                <a:solidFill>
                  <a:srgbClr val="FFFFFF"/>
                </a:solidFill>
                <a:effectLst/>
                <a:latin typeface="Times New Roman" panose="02020603050405020304" pitchFamily="18" charset="0"/>
                <a:cs typeface="Times New Roman" panose="02020603050405020304" pitchFamily="18" charset="0"/>
              </a:rPr>
              <a:t>Google Drive</a:t>
            </a:r>
            <a:endParaRPr lang="en-US" sz="1600" dirty="0">
              <a:solidFill>
                <a:srgbClr val="FFFFFF"/>
              </a:solidFill>
              <a:effectLst/>
              <a:latin typeface="Times New Roman" panose="02020603050405020304" pitchFamily="18" charset="0"/>
              <a:cs typeface="Times New Roman" panose="02020603050405020304" pitchFamily="18" charset="0"/>
            </a:endParaRPr>
          </a:p>
          <a:p>
            <a:pPr marL="285750" marR="0" indent="-285750">
              <a:lnSpc>
                <a:spcPct val="90000"/>
              </a:lnSpc>
              <a:spcBef>
                <a:spcPts val="0"/>
              </a:spcBef>
              <a:spcAft>
                <a:spcPts val="800"/>
              </a:spcAft>
              <a:buFont typeface="Calibri" panose="020F0502020204030204" pitchFamily="34" charset="0"/>
              <a:buChar char="•"/>
            </a:pPr>
            <a:r>
              <a:rPr lang="en-US" sz="1500" dirty="0">
                <a:solidFill>
                  <a:srgbClr val="FFFFFF"/>
                </a:solidFill>
                <a:effectLst/>
                <a:latin typeface="Times New Roman" panose="02020603050405020304" pitchFamily="18" charset="0"/>
                <a:cs typeface="Times New Roman" panose="02020603050405020304" pitchFamily="18" charset="0"/>
              </a:rPr>
              <a:t> This final project and power point sharing with my professor (Dr. Jesse </a:t>
            </a:r>
            <a:r>
              <a:rPr lang="en-US" sz="1500" dirty="0" err="1">
                <a:solidFill>
                  <a:srgbClr val="FFFFFF"/>
                </a:solidFill>
                <a:effectLst/>
                <a:latin typeface="Times New Roman" panose="02020603050405020304" pitchFamily="18" charset="0"/>
                <a:cs typeface="Times New Roman" panose="02020603050405020304" pitchFamily="18" charset="0"/>
              </a:rPr>
              <a:t>Bemley</a:t>
            </a:r>
            <a:r>
              <a:rPr lang="en-US" sz="1500" dirty="0">
                <a:solidFill>
                  <a:srgbClr val="FFFFFF"/>
                </a:solidFill>
                <a:effectLst/>
                <a:latin typeface="Times New Roman" panose="02020603050405020304" pitchFamily="18" charset="0"/>
                <a:cs typeface="Times New Roman" panose="02020603050405020304" pitchFamily="18" charset="0"/>
              </a:rPr>
              <a:t>). </a:t>
            </a:r>
          </a:p>
          <a:p>
            <a:pPr marR="0">
              <a:lnSpc>
                <a:spcPct val="90000"/>
              </a:lnSpc>
              <a:spcBef>
                <a:spcPts val="0"/>
              </a:spcBef>
              <a:spcAft>
                <a:spcPts val="800"/>
              </a:spcAft>
            </a:pPr>
            <a:endParaRPr lang="en-US" sz="1500" dirty="0">
              <a:solidFill>
                <a:srgbClr val="FFFFFF"/>
              </a:solidFill>
              <a:effectLst/>
              <a:latin typeface="Times New Roman" panose="02020603050405020304" pitchFamily="18" charset="0"/>
              <a:cs typeface="Times New Roman" panose="02020603050405020304" pitchFamily="18" charset="0"/>
            </a:endParaRPr>
          </a:p>
          <a:p>
            <a:pPr marL="285750" marR="0" indent="-285750">
              <a:lnSpc>
                <a:spcPct val="90000"/>
              </a:lnSpc>
              <a:spcBef>
                <a:spcPts val="0"/>
              </a:spcBef>
              <a:spcAft>
                <a:spcPts val="800"/>
              </a:spcAft>
              <a:buFont typeface="Calibri" panose="020F0502020204030204" pitchFamily="34" charset="0"/>
              <a:buChar char="•"/>
            </a:pPr>
            <a:r>
              <a:rPr lang="en-US" sz="1500" dirty="0">
                <a:solidFill>
                  <a:srgbClr val="FFFFFF"/>
                </a:solidFill>
                <a:effectLst/>
                <a:latin typeface="Times New Roman" panose="02020603050405020304" pitchFamily="18" charset="0"/>
                <a:cs typeface="Times New Roman" panose="02020603050405020304" pitchFamily="18" charset="0"/>
              </a:rPr>
              <a:t>I have submitted all my document throughout this semester with him. Because the main reason is he will see it what I have done and will correcting me and will give me feedback. </a:t>
            </a:r>
          </a:p>
          <a:p>
            <a:pPr marL="285750" marR="0" indent="-285750">
              <a:lnSpc>
                <a:spcPct val="90000"/>
              </a:lnSpc>
              <a:spcBef>
                <a:spcPts val="0"/>
              </a:spcBef>
              <a:spcAft>
                <a:spcPts val="800"/>
              </a:spcAft>
              <a:buFont typeface="Calibri" panose="020F0502020204030204" pitchFamily="34" charset="0"/>
              <a:buChar char="•"/>
            </a:pPr>
            <a:endParaRPr lang="en-US" sz="1500" dirty="0">
              <a:solidFill>
                <a:srgbClr val="FFFFFF"/>
              </a:solidFill>
              <a:effectLst/>
              <a:latin typeface="Times New Roman" panose="02020603050405020304" pitchFamily="18" charset="0"/>
              <a:cs typeface="Times New Roman" panose="02020603050405020304" pitchFamily="18" charset="0"/>
            </a:endParaRPr>
          </a:p>
          <a:p>
            <a:pPr marL="285750" marR="0" indent="-285750">
              <a:lnSpc>
                <a:spcPct val="90000"/>
              </a:lnSpc>
              <a:spcBef>
                <a:spcPts val="0"/>
              </a:spcBef>
              <a:spcAft>
                <a:spcPts val="800"/>
              </a:spcAft>
              <a:buFont typeface="Calibri" panose="020F0502020204030204" pitchFamily="34" charset="0"/>
              <a:buChar char="•"/>
            </a:pPr>
            <a:r>
              <a:rPr lang="en-US" sz="1500" dirty="0">
                <a:solidFill>
                  <a:srgbClr val="FFFFFF"/>
                </a:solidFill>
                <a:effectLst/>
                <a:latin typeface="Times New Roman" panose="02020603050405020304" pitchFamily="18" charset="0"/>
                <a:cs typeface="Times New Roman" panose="02020603050405020304" pitchFamily="18" charset="0"/>
              </a:rPr>
              <a:t>This final project will upload on google drive and GitHub account. </a:t>
            </a:r>
          </a:p>
          <a:p>
            <a:pPr marR="0">
              <a:lnSpc>
                <a:spcPct val="90000"/>
              </a:lnSpc>
              <a:spcBef>
                <a:spcPts val="0"/>
              </a:spcBef>
              <a:spcAft>
                <a:spcPts val="800"/>
              </a:spcAft>
            </a:pPr>
            <a:endParaRPr lang="en-US" sz="1500" dirty="0">
              <a:solidFill>
                <a:srgbClr val="FFFFFF"/>
              </a:solidFill>
              <a:effectLst/>
              <a:latin typeface="Times New Roman" panose="02020603050405020304" pitchFamily="18" charset="0"/>
              <a:cs typeface="Times New Roman" panose="02020603050405020304" pitchFamily="18" charset="0"/>
            </a:endParaRPr>
          </a:p>
          <a:p>
            <a:pPr marR="0">
              <a:lnSpc>
                <a:spcPct val="90000"/>
              </a:lnSpc>
              <a:spcBef>
                <a:spcPts val="0"/>
              </a:spcBef>
              <a:spcAft>
                <a:spcPts val="800"/>
              </a:spcAft>
            </a:pPr>
            <a:endParaRPr lang="en-US" sz="1500" dirty="0">
              <a:solidFill>
                <a:srgbClr val="FFFFFF"/>
              </a:solidFill>
              <a:effectLst/>
              <a:latin typeface="Times New Roman" panose="02020603050405020304" pitchFamily="18" charset="0"/>
              <a:cs typeface="Times New Roman" panose="02020603050405020304" pitchFamily="18" charset="0"/>
            </a:endParaRPr>
          </a:p>
          <a:p>
            <a:pPr marL="285750" marR="0" indent="-285750">
              <a:lnSpc>
                <a:spcPct val="90000"/>
              </a:lnSpc>
              <a:spcBef>
                <a:spcPts val="0"/>
              </a:spcBef>
              <a:spcAft>
                <a:spcPts val="800"/>
              </a:spcAft>
              <a:buFont typeface="Calibri" panose="020F0502020204030204" pitchFamily="34" charset="0"/>
              <a:buChar char="•"/>
            </a:pPr>
            <a:r>
              <a:rPr lang="en-US" sz="1500" dirty="0">
                <a:solidFill>
                  <a:srgbClr val="FFFFFF"/>
                </a:solidFill>
                <a:effectLst/>
                <a:latin typeface="Times New Roman" panose="02020603050405020304" pitchFamily="18" charset="0"/>
                <a:cs typeface="Times New Roman" panose="02020603050405020304" pitchFamily="18" charset="0"/>
              </a:rPr>
              <a:t> The mean reason I have explain the above and the benefit of sharing my file on google drive is the following. </a:t>
            </a:r>
          </a:p>
          <a:p>
            <a:pPr marR="0">
              <a:lnSpc>
                <a:spcPct val="90000"/>
              </a:lnSpc>
              <a:spcBef>
                <a:spcPts val="0"/>
              </a:spcBef>
              <a:spcAft>
                <a:spcPts val="800"/>
              </a:spcAft>
            </a:pPr>
            <a:endParaRPr lang="en-US" sz="1500" dirty="0">
              <a:solidFill>
                <a:srgbClr val="FFFFFF"/>
              </a:solidFill>
              <a:effectLst/>
              <a:latin typeface="Times New Roman" panose="02020603050405020304" pitchFamily="18" charset="0"/>
              <a:cs typeface="Times New Roman" panose="02020603050405020304" pitchFamily="18" charset="0"/>
            </a:endParaRPr>
          </a:p>
          <a:p>
            <a:pPr marL="285750" marR="0" indent="-285750">
              <a:lnSpc>
                <a:spcPct val="90000"/>
              </a:lnSpc>
              <a:spcBef>
                <a:spcPts val="0"/>
              </a:spcBef>
              <a:spcAft>
                <a:spcPts val="800"/>
              </a:spcAft>
              <a:buFont typeface="Calibri" panose="020F0502020204030204" pitchFamily="34" charset="0"/>
              <a:buChar char="•"/>
            </a:pPr>
            <a:r>
              <a:rPr lang="en-US" sz="1500" dirty="0">
                <a:solidFill>
                  <a:srgbClr val="FFFFFF"/>
                </a:solidFill>
                <a:effectLst/>
                <a:latin typeface="Times New Roman" panose="02020603050405020304" pitchFamily="18" charset="0"/>
                <a:cs typeface="Times New Roman" panose="02020603050405020304" pitchFamily="18" charset="0"/>
              </a:rPr>
              <a:t>Google Drive has plenty of advantages, such as easier file sharing and having a remote location to back up your files. </a:t>
            </a:r>
          </a:p>
          <a:p>
            <a:pPr marR="0">
              <a:lnSpc>
                <a:spcPct val="90000"/>
              </a:lnSpc>
              <a:spcBef>
                <a:spcPts val="0"/>
              </a:spcBef>
              <a:spcAft>
                <a:spcPts val="800"/>
              </a:spcAft>
            </a:pPr>
            <a:endParaRPr lang="en-US" sz="1500" dirty="0">
              <a:solidFill>
                <a:srgbClr val="FFFFFF"/>
              </a:solidFill>
              <a:effectLst/>
              <a:latin typeface="Times New Roman" panose="02020603050405020304" pitchFamily="18" charset="0"/>
              <a:cs typeface="Times New Roman" panose="02020603050405020304" pitchFamily="18" charset="0"/>
            </a:endParaRPr>
          </a:p>
          <a:p>
            <a:pPr marL="285750" marR="0" indent="-285750">
              <a:lnSpc>
                <a:spcPct val="90000"/>
              </a:lnSpc>
              <a:spcBef>
                <a:spcPts val="0"/>
              </a:spcBef>
              <a:spcAft>
                <a:spcPts val="800"/>
              </a:spcAft>
              <a:buFont typeface="Calibri" panose="020F0502020204030204" pitchFamily="34" charset="0"/>
              <a:buChar char="•"/>
            </a:pPr>
            <a:r>
              <a:rPr lang="en-US" sz="1500" dirty="0">
                <a:solidFill>
                  <a:srgbClr val="FFFFFF"/>
                </a:solidFill>
                <a:effectLst/>
                <a:latin typeface="Times New Roman" panose="02020603050405020304" pitchFamily="18" charset="0"/>
                <a:cs typeface="Times New Roman" panose="02020603050405020304" pitchFamily="18" charset="0"/>
              </a:rPr>
              <a:t>Google Drive's popularity is built on useful collaborative tools and built-in integrations with Google's suite of products and services.</a:t>
            </a:r>
          </a:p>
          <a:p>
            <a:pPr marR="0">
              <a:lnSpc>
                <a:spcPct val="90000"/>
              </a:lnSpc>
              <a:spcBef>
                <a:spcPts val="0"/>
              </a:spcBef>
              <a:spcAft>
                <a:spcPts val="800"/>
              </a:spcAft>
            </a:pPr>
            <a:endParaRPr lang="en-US" sz="1500" dirty="0">
              <a:solidFill>
                <a:srgbClr val="FFFFFF"/>
              </a:solidFill>
              <a:effectLst/>
              <a:latin typeface="Times New Roman" panose="02020603050405020304" pitchFamily="18" charset="0"/>
              <a:cs typeface="Times New Roman" panose="02020603050405020304" pitchFamily="18" charset="0"/>
            </a:endParaRPr>
          </a:p>
          <a:p>
            <a:pPr marL="285750" marR="0" indent="-285750">
              <a:lnSpc>
                <a:spcPct val="90000"/>
              </a:lnSpc>
              <a:spcBef>
                <a:spcPts val="0"/>
              </a:spcBef>
              <a:spcAft>
                <a:spcPts val="800"/>
              </a:spcAft>
              <a:buFont typeface="Calibri" panose="020F0502020204030204" pitchFamily="34" charset="0"/>
              <a:buChar char="•"/>
            </a:pPr>
            <a:r>
              <a:rPr lang="en-US" sz="1500" dirty="0">
                <a:solidFill>
                  <a:srgbClr val="FFFFFF"/>
                </a:solidFill>
                <a:effectLst/>
                <a:latin typeface="Times New Roman" panose="02020603050405020304" pitchFamily="18" charset="0"/>
                <a:cs typeface="Times New Roman" panose="02020603050405020304" pitchFamily="18" charset="0"/>
              </a:rPr>
              <a:t>Sharing files: Files are private until you share them. </a:t>
            </a:r>
          </a:p>
        </p:txBody>
      </p:sp>
      <p:pic>
        <p:nvPicPr>
          <p:cNvPr id="4" name="Picture 3" descr="Graphical user interface, text, application, Word&#10;&#10;Description automatically generated">
            <a:extLst>
              <a:ext uri="{FF2B5EF4-FFF2-40B4-BE49-F238E27FC236}">
                <a16:creationId xmlns:a16="http://schemas.microsoft.com/office/drawing/2014/main" id="{400A99BE-7D66-4633-9616-A0F3029D74B9}"/>
              </a:ext>
            </a:extLst>
          </p:cNvPr>
          <p:cNvPicPr>
            <a:picLocks noChangeAspect="1"/>
          </p:cNvPicPr>
          <p:nvPr/>
        </p:nvPicPr>
        <p:blipFill rotWithShape="1">
          <a:blip r:embed="rId3"/>
          <a:srcRect l="1179" t="11142" r="872" b="4728"/>
          <a:stretch/>
        </p:blipFill>
        <p:spPr bwMode="auto">
          <a:xfrm>
            <a:off x="4822166" y="996647"/>
            <a:ext cx="6658634" cy="5404153"/>
          </a:xfrm>
          <a:prstGeom prst="rect">
            <a:avLst/>
          </a:prstGeom>
          <a:extLst>
            <a:ext uri="{53640926-AAD7-44D8-BBD7-CCE9431645EC}">
              <a14:shadowObscured xmlns:a14="http://schemas.microsoft.com/office/drawing/2010/main"/>
            </a:ext>
          </a:extLst>
        </p:spPr>
      </p:pic>
    </p:spTree>
    <p:extLst>
      <p:ext uri="{BB962C8B-B14F-4D97-AF65-F5344CB8AC3E}">
        <p14:creationId xmlns:p14="http://schemas.microsoft.com/office/powerpoint/2010/main" val="18508199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73" name="Straight Connector 72">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75" name="Rectangle 74">
            <a:extLst>
              <a:ext uri="{FF2B5EF4-FFF2-40B4-BE49-F238E27FC236}">
                <a16:creationId xmlns:a16="http://schemas.microsoft.com/office/drawing/2014/main" id="{B0E58038-8ACE-4AD9-B404-25C603550D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Jupyter Notebook - Công Cụ Python Cơ Bản Cho Beginner">
            <a:extLst>
              <a:ext uri="{FF2B5EF4-FFF2-40B4-BE49-F238E27FC236}">
                <a16:creationId xmlns:a16="http://schemas.microsoft.com/office/drawing/2014/main" id="{163BA70D-33C1-4688-9357-5FA82D9AAFC4}"/>
              </a:ext>
            </a:extLst>
          </p:cNvPr>
          <p:cNvPicPr>
            <a:picLocks noChangeAspect="1" noChangeArrowheads="1"/>
          </p:cNvPicPr>
          <p:nvPr/>
        </p:nvPicPr>
        <p:blipFill rotWithShape="1">
          <a:blip r:embed="rId2">
            <a:alphaModFix amt="35000"/>
            <a:extLst>
              <a:ext uri="{28A0092B-C50C-407E-A947-70E740481C1C}">
                <a14:useLocalDpi xmlns:a14="http://schemas.microsoft.com/office/drawing/2010/main" val="0"/>
              </a:ext>
            </a:extLst>
          </a:blip>
          <a:srcRect/>
          <a:stretch/>
        </p:blipFill>
        <p:spPr bwMode="auto">
          <a:xfrm>
            <a:off x="0" y="-124429"/>
            <a:ext cx="12421862" cy="7525396"/>
          </a:xfrm>
          <a:prstGeom prst="rect">
            <a:avLst/>
          </a:prstGeom>
          <a:noFill/>
          <a:extLst>
            <a:ext uri="{909E8E84-426E-40DD-AFC4-6F175D3DCCD1}">
              <a14:hiddenFill xmlns:a14="http://schemas.microsoft.com/office/drawing/2010/main">
                <a:solidFill>
                  <a:srgbClr val="FFFFFF"/>
                </a:solidFill>
              </a14:hiddenFill>
            </a:ext>
          </a:extLst>
        </p:spPr>
      </p:pic>
      <p:cxnSp>
        <p:nvCxnSpPr>
          <p:cNvPr id="77" name="Straight Connector 76">
            <a:extLst>
              <a:ext uri="{FF2B5EF4-FFF2-40B4-BE49-F238E27FC236}">
                <a16:creationId xmlns:a16="http://schemas.microsoft.com/office/drawing/2014/main" id="{38A34772-9011-42B5-AA63-FD6DEC92EE7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910746"/>
            <a:ext cx="996696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CECAD4CC-58B7-4A15-BB1C-A8A49B957A12}"/>
              </a:ext>
            </a:extLst>
          </p:cNvPr>
          <p:cNvSpPr txBox="1"/>
          <p:nvPr/>
        </p:nvSpPr>
        <p:spPr>
          <a:xfrm>
            <a:off x="1097279" y="2032000"/>
            <a:ext cx="10248053" cy="4126893"/>
          </a:xfrm>
          <a:prstGeom prst="rect">
            <a:avLst/>
          </a:prstGeom>
        </p:spPr>
        <p:txBody>
          <a:bodyPr vert="horz" lIns="0" tIns="45720" rIns="0" bIns="45720" rtlCol="0">
            <a:normAutofit/>
          </a:bodyPr>
          <a:lstStyle/>
          <a:p>
            <a:pPr marL="1371600" marR="0" indent="457200">
              <a:lnSpc>
                <a:spcPct val="90000"/>
              </a:lnSpc>
              <a:spcBef>
                <a:spcPts val="0"/>
              </a:spcBef>
              <a:spcAft>
                <a:spcPts val="800"/>
              </a:spcAft>
              <a:buFont typeface="Calibri" panose="020F0502020204030204" pitchFamily="34" charset="0"/>
            </a:pPr>
            <a:r>
              <a:rPr lang="en-US" sz="1600" b="1" dirty="0">
                <a:solidFill>
                  <a:schemeClr val="tx1">
                    <a:lumMod val="75000"/>
                    <a:lumOff val="25000"/>
                  </a:schemeClr>
                </a:solidFill>
                <a:effectLst/>
                <a:latin typeface="Times New Roman" panose="02020603050405020304" pitchFamily="18" charset="0"/>
                <a:cs typeface="Times New Roman" panose="02020603050405020304" pitchFamily="18" charset="0"/>
              </a:rPr>
              <a:t>        Summary  </a:t>
            </a:r>
            <a:endParaRPr lang="en-US" sz="1600" dirty="0">
              <a:solidFill>
                <a:schemeClr val="tx1">
                  <a:lumMod val="75000"/>
                  <a:lumOff val="25000"/>
                </a:schemeClr>
              </a:solidFill>
              <a:effectLst/>
              <a:latin typeface="Times New Roman" panose="02020603050405020304" pitchFamily="18" charset="0"/>
              <a:cs typeface="Times New Roman" panose="02020603050405020304" pitchFamily="18" charset="0"/>
            </a:endParaRPr>
          </a:p>
          <a:p>
            <a:pPr marL="285750" marR="0" indent="-285750">
              <a:lnSpc>
                <a:spcPct val="90000"/>
              </a:lnSpc>
              <a:spcBef>
                <a:spcPts val="0"/>
              </a:spcBef>
              <a:spcAft>
                <a:spcPts val="800"/>
              </a:spcAft>
              <a:buFont typeface="Calibri" panose="020F0502020204030204" pitchFamily="34" charset="0"/>
              <a:buChar char="•"/>
            </a:pPr>
            <a:r>
              <a:rPr lang="en-US" sz="1600" spc="-5" dirty="0">
                <a:solidFill>
                  <a:schemeClr val="tx1">
                    <a:lumMod val="75000"/>
                    <a:lumOff val="25000"/>
                  </a:schemeClr>
                </a:solidFill>
                <a:effectLst/>
                <a:latin typeface="Times New Roman" panose="02020603050405020304" pitchFamily="18" charset="0"/>
                <a:cs typeface="Times New Roman" panose="02020603050405020304" pitchFamily="18" charset="0"/>
              </a:rPr>
              <a:t>Making data-driven judgments is one of Big Data's primary capabilities. </a:t>
            </a:r>
          </a:p>
          <a:p>
            <a:pPr marL="285750" marR="0" indent="-285750">
              <a:lnSpc>
                <a:spcPct val="90000"/>
              </a:lnSpc>
              <a:spcBef>
                <a:spcPts val="0"/>
              </a:spcBef>
              <a:spcAft>
                <a:spcPts val="800"/>
              </a:spcAft>
              <a:buFont typeface="Calibri" panose="020F0502020204030204" pitchFamily="34" charset="0"/>
              <a:buChar char="•"/>
            </a:pPr>
            <a:r>
              <a:rPr lang="en-US" sz="1600" spc="-5" dirty="0">
                <a:solidFill>
                  <a:schemeClr val="tx1">
                    <a:lumMod val="75000"/>
                    <a:lumOff val="25000"/>
                  </a:schemeClr>
                </a:solidFill>
                <a:effectLst/>
                <a:latin typeface="Times New Roman" panose="02020603050405020304" pitchFamily="18" charset="0"/>
                <a:cs typeface="Times New Roman" panose="02020603050405020304" pitchFamily="18" charset="0"/>
              </a:rPr>
              <a:t>The process of making judgments based on data analysis rather than intuition is known as data-driven decision making.</a:t>
            </a:r>
          </a:p>
          <a:p>
            <a:pPr marL="285750" marR="0" indent="-285750">
              <a:lnSpc>
                <a:spcPct val="90000"/>
              </a:lnSpc>
              <a:spcBef>
                <a:spcPts val="0"/>
              </a:spcBef>
              <a:spcAft>
                <a:spcPts val="800"/>
              </a:spcAft>
              <a:buFont typeface="Calibri" panose="020F0502020204030204" pitchFamily="34" charset="0"/>
              <a:buChar char="•"/>
            </a:pPr>
            <a:r>
              <a:rPr lang="en-US" sz="1600" spc="-5" dirty="0">
                <a:solidFill>
                  <a:schemeClr val="tx1">
                    <a:lumMod val="75000"/>
                    <a:lumOff val="25000"/>
                  </a:schemeClr>
                </a:solidFill>
                <a:effectLst/>
                <a:latin typeface="Times New Roman" panose="02020603050405020304" pitchFamily="18" charset="0"/>
                <a:cs typeface="Times New Roman" panose="02020603050405020304" pitchFamily="18" charset="0"/>
              </a:rPr>
              <a:t> Rather of making decisions based on previous experiences, the choice is made based on probable future patterns. </a:t>
            </a:r>
          </a:p>
          <a:p>
            <a:pPr marL="285750" marR="0" indent="-285750">
              <a:lnSpc>
                <a:spcPct val="90000"/>
              </a:lnSpc>
              <a:spcBef>
                <a:spcPts val="0"/>
              </a:spcBef>
              <a:spcAft>
                <a:spcPts val="800"/>
              </a:spcAft>
              <a:buFont typeface="Calibri" panose="020F0502020204030204" pitchFamily="34" charset="0"/>
              <a:buChar char="•"/>
            </a:pPr>
            <a:r>
              <a:rPr lang="en-US" sz="1600" dirty="0">
                <a:solidFill>
                  <a:schemeClr val="tx1">
                    <a:lumMod val="75000"/>
                    <a:lumOff val="25000"/>
                  </a:schemeClr>
                </a:solidFill>
                <a:effectLst/>
                <a:latin typeface="Times New Roman" panose="02020603050405020304" pitchFamily="18" charset="0"/>
                <a:cs typeface="Times New Roman" panose="02020603050405020304" pitchFamily="18" charset="0"/>
              </a:rPr>
              <a:t>It is now possible to predict which products and services will be successful in the marketplace, demonstrating the value of being first to market.</a:t>
            </a:r>
          </a:p>
          <a:p>
            <a:pPr marL="285750" marR="0" indent="-285750">
              <a:lnSpc>
                <a:spcPct val="90000"/>
              </a:lnSpc>
              <a:spcBef>
                <a:spcPts val="0"/>
              </a:spcBef>
              <a:spcAft>
                <a:spcPts val="800"/>
              </a:spcAft>
              <a:buFont typeface="Calibri" panose="020F0502020204030204" pitchFamily="34" charset="0"/>
              <a:buChar char="•"/>
            </a:pPr>
            <a:r>
              <a:rPr lang="en-US" sz="1600" dirty="0">
                <a:solidFill>
                  <a:schemeClr val="tx1">
                    <a:lumMod val="75000"/>
                    <a:lumOff val="25000"/>
                  </a:schemeClr>
                </a:solidFill>
                <a:effectLst/>
                <a:latin typeface="Times New Roman" panose="02020603050405020304" pitchFamily="18" charset="0"/>
                <a:cs typeface="Times New Roman" panose="02020603050405020304" pitchFamily="18" charset="0"/>
              </a:rPr>
              <a:t> Better professional chances are emerging in datasets all over the universe, and big data analytics is in high demand. Data analysts will become increasingly important in the future.</a:t>
            </a:r>
          </a:p>
          <a:p>
            <a:pPr marL="285750" marR="0" indent="-285750">
              <a:lnSpc>
                <a:spcPct val="90000"/>
              </a:lnSpc>
              <a:spcBef>
                <a:spcPts val="0"/>
              </a:spcBef>
              <a:spcAft>
                <a:spcPts val="800"/>
              </a:spcAft>
              <a:buFont typeface="Calibri" panose="020F0502020204030204" pitchFamily="34" charset="0"/>
              <a:buChar char="•"/>
            </a:pPr>
            <a:r>
              <a:rPr lang="en-US" sz="1600" dirty="0">
                <a:solidFill>
                  <a:schemeClr val="tx1">
                    <a:lumMod val="75000"/>
                    <a:lumOff val="25000"/>
                  </a:schemeClr>
                </a:solidFill>
                <a:effectLst/>
                <a:latin typeface="Times New Roman" panose="02020603050405020304" pitchFamily="18" charset="0"/>
                <a:cs typeface="Times New Roman" panose="02020603050405020304" pitchFamily="18" charset="0"/>
              </a:rPr>
              <a:t> As a result, the CTEC 298 class (we) has been working on a variety of projects this semester, including a mountain survival meal for kid’s project, and utilizing </a:t>
            </a:r>
            <a:r>
              <a:rPr lang="en-US" sz="1600" dirty="0" err="1">
                <a:solidFill>
                  <a:schemeClr val="tx1">
                    <a:lumMod val="75000"/>
                    <a:lumOff val="25000"/>
                  </a:schemeClr>
                </a:solidFill>
                <a:effectLst/>
                <a:latin typeface="Times New Roman" panose="02020603050405020304" pitchFamily="18" charset="0"/>
                <a:cs typeface="Times New Roman" panose="02020603050405020304" pitchFamily="18" charset="0"/>
              </a:rPr>
              <a:t>jupyter</a:t>
            </a:r>
            <a:r>
              <a:rPr lang="en-US" sz="1600" dirty="0">
                <a:solidFill>
                  <a:schemeClr val="tx1">
                    <a:lumMod val="75000"/>
                    <a:lumOff val="25000"/>
                  </a:schemeClr>
                </a:solidFill>
                <a:effectLst/>
                <a:latin typeface="Times New Roman" panose="02020603050405020304" pitchFamily="18" charset="0"/>
                <a:cs typeface="Times New Roman" panose="02020603050405020304" pitchFamily="18" charset="0"/>
              </a:rPr>
              <a:t> notebook to run code and plot graphs.</a:t>
            </a:r>
          </a:p>
          <a:p>
            <a:pPr marL="285750" marR="0" indent="-285750">
              <a:lnSpc>
                <a:spcPct val="90000"/>
              </a:lnSpc>
              <a:spcBef>
                <a:spcPts val="0"/>
              </a:spcBef>
              <a:spcAft>
                <a:spcPts val="800"/>
              </a:spcAft>
              <a:buFont typeface="Calibri" panose="020F0502020204030204" pitchFamily="34" charset="0"/>
              <a:buChar char="•"/>
            </a:pPr>
            <a:r>
              <a:rPr lang="en-US" sz="1600" dirty="0">
                <a:solidFill>
                  <a:schemeClr val="tx1">
                    <a:lumMod val="75000"/>
                    <a:lumOff val="25000"/>
                  </a:schemeClr>
                </a:solidFill>
                <a:effectLst/>
                <a:latin typeface="Times New Roman" panose="02020603050405020304" pitchFamily="18" charset="0"/>
                <a:cs typeface="Times New Roman" panose="02020603050405020304" pitchFamily="18" charset="0"/>
              </a:rPr>
              <a:t> The concepts and purpose of using </a:t>
            </a:r>
            <a:r>
              <a:rPr lang="en-US" sz="1600" dirty="0" err="1">
                <a:solidFill>
                  <a:schemeClr val="tx1">
                    <a:lumMod val="75000"/>
                    <a:lumOff val="25000"/>
                  </a:schemeClr>
                </a:solidFill>
                <a:effectLst/>
                <a:latin typeface="Times New Roman" panose="02020603050405020304" pitchFamily="18" charset="0"/>
                <a:cs typeface="Times New Roman" panose="02020603050405020304" pitchFamily="18" charset="0"/>
              </a:rPr>
              <a:t>Jupyter</a:t>
            </a:r>
            <a:r>
              <a:rPr lang="en-US" sz="1600" dirty="0">
                <a:solidFill>
                  <a:schemeClr val="tx1">
                    <a:lumMod val="75000"/>
                    <a:lumOff val="25000"/>
                  </a:schemeClr>
                </a:solidFill>
                <a:effectLst/>
                <a:latin typeface="Times New Roman" panose="02020603050405020304" pitchFamily="18" charset="0"/>
                <a:cs typeface="Times New Roman" panose="02020603050405020304" pitchFamily="18" charset="0"/>
              </a:rPr>
              <a:t> notebook, understanding of python programming, understanding of basic data science, understanding of use of python libraries such as transform raw data into information by uploading streaming, collecting different types of data such as text file and csv file will be explained.</a:t>
            </a:r>
          </a:p>
        </p:txBody>
      </p:sp>
      <p:sp>
        <p:nvSpPr>
          <p:cNvPr id="79" name="Rectangle 78">
            <a:extLst>
              <a:ext uri="{FF2B5EF4-FFF2-40B4-BE49-F238E27FC236}">
                <a16:creationId xmlns:a16="http://schemas.microsoft.com/office/drawing/2014/main" id="{82BCDE19-2810-4337-9C49-8589C42176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452362573"/>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9" name="Rectangle 148">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51" name="Straight Connector 150">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153" name="Rectangle 152">
            <a:extLst>
              <a:ext uri="{FF2B5EF4-FFF2-40B4-BE49-F238E27FC236}">
                <a16:creationId xmlns:a16="http://schemas.microsoft.com/office/drawing/2014/main" id="{B0E58038-8ACE-4AD9-B404-25C603550D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How to use Jupyter Notebook Tutorial - DataCamp">
            <a:extLst>
              <a:ext uri="{FF2B5EF4-FFF2-40B4-BE49-F238E27FC236}">
                <a16:creationId xmlns:a16="http://schemas.microsoft.com/office/drawing/2014/main" id="{3B21EF47-6DD2-4C29-BA83-9DA8026AA7CB}"/>
              </a:ext>
            </a:extLst>
          </p:cNvPr>
          <p:cNvPicPr>
            <a:picLocks noChangeAspect="1" noChangeArrowheads="1"/>
          </p:cNvPicPr>
          <p:nvPr/>
        </p:nvPicPr>
        <p:blipFill rotWithShape="1">
          <a:blip r:embed="rId2">
            <a:alphaModFix amt="35000"/>
            <a:extLst>
              <a:ext uri="{28A0092B-C50C-407E-A947-70E740481C1C}">
                <a14:useLocalDpi xmlns:a14="http://schemas.microsoft.com/office/drawing/2010/main" val="0"/>
              </a:ext>
            </a:extLst>
          </a:blip>
          <a:srcRect l="7111" r="-1" b="-1"/>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cxnSp>
        <p:nvCxnSpPr>
          <p:cNvPr id="155" name="Straight Connector 154">
            <a:extLst>
              <a:ext uri="{FF2B5EF4-FFF2-40B4-BE49-F238E27FC236}">
                <a16:creationId xmlns:a16="http://schemas.microsoft.com/office/drawing/2014/main" id="{38A34772-9011-42B5-AA63-FD6DEC92EE7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910746"/>
            <a:ext cx="996696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3E05FD70-2769-48A6-A288-7470230DD0BE}"/>
              </a:ext>
            </a:extLst>
          </p:cNvPr>
          <p:cNvSpPr txBox="1"/>
          <p:nvPr/>
        </p:nvSpPr>
        <p:spPr>
          <a:xfrm>
            <a:off x="285449" y="38705"/>
            <a:ext cx="11751732" cy="6483047"/>
          </a:xfrm>
          <a:prstGeom prst="rect">
            <a:avLst/>
          </a:prstGeom>
        </p:spPr>
        <p:txBody>
          <a:bodyPr vert="horz" lIns="0" tIns="45720" rIns="0" bIns="45720" rtlCol="0">
            <a:noAutofit/>
          </a:bodyPr>
          <a:lstStyle/>
          <a:p>
            <a:pPr>
              <a:lnSpc>
                <a:spcPct val="90000"/>
              </a:lnSpc>
              <a:spcAft>
                <a:spcPts val="600"/>
              </a:spcAft>
              <a:buFont typeface="Calibri" panose="020F0502020204030204" pitchFamily="34" charset="0"/>
            </a:pPr>
            <a:r>
              <a:rPr lang="en-US" sz="2000" b="1" dirty="0">
                <a:solidFill>
                  <a:schemeClr val="tx1">
                    <a:lumMod val="75000"/>
                    <a:lumOff val="25000"/>
                  </a:schemeClr>
                </a:solidFill>
                <a:latin typeface="Times New Roman" panose="02020603050405020304" pitchFamily="18" charset="0"/>
                <a:cs typeface="Times New Roman" panose="02020603050405020304" pitchFamily="18" charset="0"/>
              </a:rPr>
              <a:t>                          Introduction </a:t>
            </a:r>
            <a:endParaRPr lang="en-US" sz="2000" dirty="0">
              <a:solidFill>
                <a:schemeClr val="tx1">
                  <a:lumMod val="75000"/>
                  <a:lumOff val="25000"/>
                </a:schemeClr>
              </a:solidFill>
              <a:latin typeface="Times New Roman" panose="02020603050405020304" pitchFamily="18" charset="0"/>
              <a:cs typeface="Times New Roman" panose="02020603050405020304" pitchFamily="18" charset="0"/>
            </a:endParaRPr>
          </a:p>
          <a:p>
            <a:pPr marL="285750" indent="-285750">
              <a:lnSpc>
                <a:spcPct val="90000"/>
              </a:lnSpc>
              <a:spcAft>
                <a:spcPts val="600"/>
              </a:spcAft>
              <a:buFont typeface="Calibri" panose="020F0502020204030204" pitchFamily="34" charset="0"/>
              <a:buChar char="•"/>
            </a:pPr>
            <a:r>
              <a:rPr lang="en-US" sz="2000" dirty="0">
                <a:solidFill>
                  <a:schemeClr val="tx1">
                    <a:lumMod val="75000"/>
                    <a:lumOff val="25000"/>
                  </a:schemeClr>
                </a:solidFill>
                <a:latin typeface="Times New Roman" panose="02020603050405020304" pitchFamily="18" charset="0"/>
                <a:cs typeface="Times New Roman" panose="02020603050405020304" pitchFamily="18" charset="0"/>
              </a:rPr>
              <a:t>Installing Python  ​and understand the fundamentals of programming in Python.</a:t>
            </a:r>
          </a:p>
          <a:p>
            <a:pPr marL="285750" indent="-285750">
              <a:lnSpc>
                <a:spcPct val="90000"/>
              </a:lnSpc>
              <a:spcAft>
                <a:spcPts val="600"/>
              </a:spcAft>
              <a:buFont typeface="Calibri" panose="020F0502020204030204" pitchFamily="34" charset="0"/>
              <a:buChar char="•"/>
            </a:pPr>
            <a:endParaRPr lang="en-US" sz="2000" dirty="0">
              <a:solidFill>
                <a:schemeClr val="tx1">
                  <a:lumMod val="75000"/>
                  <a:lumOff val="25000"/>
                </a:schemeClr>
              </a:solidFill>
              <a:latin typeface="Times New Roman" panose="02020603050405020304" pitchFamily="18" charset="0"/>
              <a:cs typeface="Times New Roman" panose="02020603050405020304" pitchFamily="18" charset="0"/>
            </a:endParaRPr>
          </a:p>
          <a:p>
            <a:pPr marL="285750" indent="-285750">
              <a:lnSpc>
                <a:spcPct val="90000"/>
              </a:lnSpc>
              <a:spcAft>
                <a:spcPts val="600"/>
              </a:spcAft>
              <a:buFont typeface="Calibri" panose="020F0502020204030204" pitchFamily="34" charset="0"/>
              <a:buChar char="•"/>
            </a:pPr>
            <a:r>
              <a:rPr lang="en-US" sz="2000" dirty="0">
                <a:solidFill>
                  <a:schemeClr val="tx1">
                    <a:lumMod val="75000"/>
                    <a:lumOff val="25000"/>
                  </a:schemeClr>
                </a:solidFill>
                <a:latin typeface="Times New Roman" panose="02020603050405020304" pitchFamily="18" charset="0"/>
                <a:cs typeface="Times New Roman" panose="02020603050405020304" pitchFamily="18" charset="0"/>
              </a:rPr>
              <a:t>Cover the basics of installing </a:t>
            </a:r>
            <a:r>
              <a:rPr lang="en-US" sz="2000" dirty="0" err="1">
                <a:solidFill>
                  <a:schemeClr val="tx1">
                    <a:lumMod val="75000"/>
                    <a:lumOff val="25000"/>
                  </a:schemeClr>
                </a:solidFill>
                <a:latin typeface="Times New Roman" panose="02020603050405020304" pitchFamily="18" charset="0"/>
                <a:cs typeface="Times New Roman" panose="02020603050405020304" pitchFamily="18" charset="0"/>
              </a:rPr>
              <a:t>Jupyter</a:t>
            </a:r>
            <a:r>
              <a:rPr lang="en-US" sz="2000" dirty="0">
                <a:solidFill>
                  <a:schemeClr val="tx1">
                    <a:lumMod val="75000"/>
                    <a:lumOff val="25000"/>
                  </a:schemeClr>
                </a:solidFill>
                <a:latin typeface="Times New Roman" panose="02020603050405020304" pitchFamily="18" charset="0"/>
                <a:cs typeface="Times New Roman" panose="02020603050405020304" pitchFamily="18" charset="0"/>
              </a:rPr>
              <a:t> and creating  the first </a:t>
            </a:r>
            <a:r>
              <a:rPr lang="en-US" sz="2000" dirty="0" err="1">
                <a:solidFill>
                  <a:schemeClr val="tx1">
                    <a:lumMod val="75000"/>
                    <a:lumOff val="25000"/>
                  </a:schemeClr>
                </a:solidFill>
                <a:latin typeface="Times New Roman" panose="02020603050405020304" pitchFamily="18" charset="0"/>
                <a:cs typeface="Times New Roman" panose="02020603050405020304" pitchFamily="18" charset="0"/>
              </a:rPr>
              <a:t>Jupyter</a:t>
            </a:r>
            <a:r>
              <a:rPr lang="en-US" sz="2000" dirty="0">
                <a:solidFill>
                  <a:schemeClr val="tx1">
                    <a:lumMod val="75000"/>
                    <a:lumOff val="25000"/>
                  </a:schemeClr>
                </a:solidFill>
                <a:latin typeface="Times New Roman" panose="02020603050405020304" pitchFamily="18" charset="0"/>
                <a:cs typeface="Times New Roman" panose="02020603050405020304" pitchFamily="18" charset="0"/>
              </a:rPr>
              <a:t> notebook program. </a:t>
            </a:r>
          </a:p>
          <a:p>
            <a:pPr>
              <a:lnSpc>
                <a:spcPct val="90000"/>
              </a:lnSpc>
              <a:spcAft>
                <a:spcPts val="600"/>
              </a:spcAft>
              <a:buFont typeface="Calibri" panose="020F0502020204030204" pitchFamily="34" charset="0"/>
            </a:pPr>
            <a:endParaRPr lang="en-US" sz="2000" dirty="0">
              <a:solidFill>
                <a:schemeClr val="tx1">
                  <a:lumMod val="75000"/>
                  <a:lumOff val="25000"/>
                </a:schemeClr>
              </a:solidFill>
              <a:latin typeface="Times New Roman" panose="02020603050405020304" pitchFamily="18" charset="0"/>
              <a:cs typeface="Times New Roman" panose="02020603050405020304" pitchFamily="18" charset="0"/>
            </a:endParaRPr>
          </a:p>
          <a:p>
            <a:pPr marL="285750" indent="-285750">
              <a:lnSpc>
                <a:spcPct val="90000"/>
              </a:lnSpc>
              <a:spcAft>
                <a:spcPts val="600"/>
              </a:spcAft>
              <a:buFont typeface="Calibri" panose="020F0502020204030204" pitchFamily="34" charset="0"/>
              <a:buChar char="•"/>
            </a:pPr>
            <a:r>
              <a:rPr lang="en-US" sz="2000" dirty="0">
                <a:solidFill>
                  <a:schemeClr val="tx1">
                    <a:lumMod val="75000"/>
                    <a:lumOff val="25000"/>
                  </a:schemeClr>
                </a:solidFill>
                <a:latin typeface="Times New Roman" panose="02020603050405020304" pitchFamily="18" charset="0"/>
                <a:cs typeface="Times New Roman" panose="02020603050405020304" pitchFamily="18" charset="0"/>
              </a:rPr>
              <a:t>Purposes of  using  </a:t>
            </a:r>
            <a:r>
              <a:rPr lang="en-US" sz="2000" dirty="0" err="1">
                <a:solidFill>
                  <a:schemeClr val="tx1">
                    <a:lumMod val="75000"/>
                    <a:lumOff val="25000"/>
                  </a:schemeClr>
                </a:solidFill>
                <a:latin typeface="Times New Roman" panose="02020603050405020304" pitchFamily="18" charset="0"/>
                <a:cs typeface="Times New Roman" panose="02020603050405020304" pitchFamily="18" charset="0"/>
              </a:rPr>
              <a:t>Jupyter</a:t>
            </a:r>
            <a:r>
              <a:rPr lang="en-US" sz="2000" dirty="0">
                <a:solidFill>
                  <a:schemeClr val="tx1">
                    <a:lumMod val="75000"/>
                    <a:lumOff val="25000"/>
                  </a:schemeClr>
                </a:solidFill>
                <a:latin typeface="Times New Roman" panose="02020603050405020304" pitchFamily="18" charset="0"/>
                <a:cs typeface="Times New Roman" panose="02020603050405020304" pitchFamily="18" charset="0"/>
              </a:rPr>
              <a:t> notebook​.</a:t>
            </a:r>
          </a:p>
          <a:p>
            <a:pPr>
              <a:lnSpc>
                <a:spcPct val="90000"/>
              </a:lnSpc>
              <a:spcAft>
                <a:spcPts val="600"/>
              </a:spcAft>
              <a:buFont typeface="Calibri" panose="020F0502020204030204" pitchFamily="34" charset="0"/>
            </a:pPr>
            <a:endParaRPr lang="en-US" sz="2000" dirty="0">
              <a:solidFill>
                <a:schemeClr val="tx1">
                  <a:lumMod val="75000"/>
                  <a:lumOff val="25000"/>
                </a:schemeClr>
              </a:solidFill>
              <a:latin typeface="Times New Roman" panose="02020603050405020304" pitchFamily="18" charset="0"/>
              <a:cs typeface="Times New Roman" panose="02020603050405020304" pitchFamily="18" charset="0"/>
            </a:endParaRPr>
          </a:p>
          <a:p>
            <a:pPr marL="285750" indent="-285750">
              <a:lnSpc>
                <a:spcPct val="90000"/>
              </a:lnSpc>
              <a:spcAft>
                <a:spcPts val="600"/>
              </a:spcAft>
              <a:buFont typeface="Calibri" panose="020F0502020204030204" pitchFamily="34" charset="0"/>
              <a:buChar char="•"/>
            </a:pPr>
            <a:r>
              <a:rPr lang="en-US" sz="2000" dirty="0">
                <a:solidFill>
                  <a:schemeClr val="tx1">
                    <a:lumMod val="75000"/>
                    <a:lumOff val="25000"/>
                  </a:schemeClr>
                </a:solidFill>
                <a:latin typeface="Times New Roman" panose="02020603050405020304" pitchFamily="18" charset="0"/>
                <a:cs typeface="Times New Roman" panose="02020603050405020304" pitchFamily="18" charset="0"/>
              </a:rPr>
              <a:t> Using </a:t>
            </a:r>
            <a:r>
              <a:rPr lang="en-US" sz="2000" dirty="0" err="1">
                <a:solidFill>
                  <a:schemeClr val="tx1">
                    <a:lumMod val="75000"/>
                    <a:lumOff val="25000"/>
                  </a:schemeClr>
                </a:solidFill>
                <a:latin typeface="Times New Roman" panose="02020603050405020304" pitchFamily="18" charset="0"/>
                <a:cs typeface="Times New Roman" panose="02020603050405020304" pitchFamily="18" charset="0"/>
              </a:rPr>
              <a:t>Jupyter</a:t>
            </a:r>
            <a:r>
              <a:rPr lang="en-US" sz="2000" dirty="0">
                <a:solidFill>
                  <a:schemeClr val="tx1">
                    <a:lumMod val="75000"/>
                    <a:lumOff val="25000"/>
                  </a:schemeClr>
                </a:solidFill>
                <a:latin typeface="Times New Roman" panose="02020603050405020304" pitchFamily="18" charset="0"/>
                <a:cs typeface="Times New Roman" panose="02020603050405020304" pitchFamily="18" charset="0"/>
              </a:rPr>
              <a:t> notebook to visualize and analysis for ctec128 data file.</a:t>
            </a:r>
          </a:p>
          <a:p>
            <a:pPr marL="285750" indent="-285750">
              <a:lnSpc>
                <a:spcPct val="90000"/>
              </a:lnSpc>
              <a:spcAft>
                <a:spcPts val="600"/>
              </a:spcAft>
              <a:buFont typeface="Calibri" panose="020F0502020204030204" pitchFamily="34" charset="0"/>
              <a:buChar char="•"/>
            </a:pPr>
            <a:r>
              <a:rPr lang="en-US" sz="2000" dirty="0">
                <a:solidFill>
                  <a:schemeClr val="tx1">
                    <a:lumMod val="75000"/>
                    <a:lumOff val="25000"/>
                  </a:schemeClr>
                </a:solidFill>
                <a:latin typeface="Times New Roman" panose="02020603050405020304" pitchFamily="18" charset="0"/>
                <a:cs typeface="Times New Roman" panose="02020603050405020304" pitchFamily="18" charset="0"/>
              </a:rPr>
              <a:t>Plotting six different charts on </a:t>
            </a:r>
            <a:r>
              <a:rPr lang="en-US" sz="2000" dirty="0" err="1">
                <a:solidFill>
                  <a:schemeClr val="tx1">
                    <a:lumMod val="75000"/>
                    <a:lumOff val="25000"/>
                  </a:schemeClr>
                </a:solidFill>
                <a:latin typeface="Times New Roman" panose="02020603050405020304" pitchFamily="18" charset="0"/>
                <a:cs typeface="Times New Roman" panose="02020603050405020304" pitchFamily="18" charset="0"/>
              </a:rPr>
              <a:t>Jupyter</a:t>
            </a:r>
            <a:r>
              <a:rPr lang="en-US" sz="2000" dirty="0">
                <a:solidFill>
                  <a:schemeClr val="tx1">
                    <a:lumMod val="75000"/>
                    <a:lumOff val="25000"/>
                  </a:schemeClr>
                </a:solidFill>
                <a:latin typeface="Times New Roman" panose="02020603050405020304" pitchFamily="18" charset="0"/>
                <a:cs typeface="Times New Roman" panose="02020603050405020304" pitchFamily="18" charset="0"/>
              </a:rPr>
              <a:t> notebook </a:t>
            </a:r>
          </a:p>
          <a:p>
            <a:pPr>
              <a:lnSpc>
                <a:spcPct val="90000"/>
              </a:lnSpc>
              <a:spcAft>
                <a:spcPts val="600"/>
              </a:spcAft>
              <a:buFont typeface="Calibri" panose="020F0502020204030204" pitchFamily="34" charset="0"/>
            </a:pPr>
            <a:endParaRPr lang="en-US" sz="2000" dirty="0">
              <a:solidFill>
                <a:schemeClr val="tx1">
                  <a:lumMod val="75000"/>
                  <a:lumOff val="25000"/>
                </a:schemeClr>
              </a:solidFill>
              <a:latin typeface="Times New Roman" panose="02020603050405020304" pitchFamily="18" charset="0"/>
              <a:cs typeface="Times New Roman" panose="02020603050405020304" pitchFamily="18" charset="0"/>
            </a:endParaRPr>
          </a:p>
          <a:p>
            <a:pPr>
              <a:lnSpc>
                <a:spcPct val="90000"/>
              </a:lnSpc>
              <a:spcAft>
                <a:spcPts val="600"/>
              </a:spcAft>
              <a:buFont typeface="Calibri" panose="020F0502020204030204" pitchFamily="34" charset="0"/>
              <a:buChar char="•"/>
            </a:pPr>
            <a:r>
              <a:rPr lang="en-US" sz="2000" i="0" dirty="0">
                <a:solidFill>
                  <a:schemeClr val="tx1">
                    <a:lumMod val="75000"/>
                    <a:lumOff val="25000"/>
                  </a:schemeClr>
                </a:solidFill>
                <a:effectLst/>
                <a:latin typeface="Times New Roman" panose="02020603050405020304" pitchFamily="18" charset="0"/>
                <a:cs typeface="Times New Roman" panose="02020603050405020304" pitchFamily="18" charset="0"/>
              </a:rPr>
              <a:t>   Collect different types of data file like text   files, csv files and excel sheet.</a:t>
            </a:r>
          </a:p>
          <a:p>
            <a:pPr>
              <a:lnSpc>
                <a:spcPct val="90000"/>
              </a:lnSpc>
              <a:spcAft>
                <a:spcPts val="600"/>
              </a:spcAft>
              <a:buFont typeface="Calibri" panose="020F0502020204030204" pitchFamily="34" charset="0"/>
              <a:buChar char="•"/>
            </a:pPr>
            <a:r>
              <a:rPr lang="en-US" sz="2000" dirty="0">
                <a:solidFill>
                  <a:schemeClr val="tx1">
                    <a:lumMod val="75000"/>
                    <a:lumOff val="25000"/>
                  </a:schemeClr>
                </a:solidFill>
                <a:latin typeface="Times New Roman" panose="02020603050405020304" pitchFamily="18" charset="0"/>
                <a:cs typeface="Times New Roman" panose="02020603050405020304" pitchFamily="18" charset="0"/>
              </a:rPr>
              <a:t>   F</a:t>
            </a:r>
            <a:r>
              <a:rPr lang="en-US" sz="2000" b="0" i="0" dirty="0">
                <a:solidFill>
                  <a:schemeClr val="tx1">
                    <a:lumMod val="75000"/>
                    <a:lumOff val="25000"/>
                  </a:schemeClr>
                </a:solidFill>
                <a:effectLst/>
                <a:latin typeface="Times New Roman" panose="02020603050405020304" pitchFamily="18" charset="0"/>
                <a:cs typeface="Times New Roman" panose="02020603050405020304" pitchFamily="18" charset="0"/>
              </a:rPr>
              <a:t>ocus on plot legends and text, titles, axes  labels </a:t>
            </a:r>
          </a:p>
          <a:p>
            <a:pPr>
              <a:lnSpc>
                <a:spcPct val="90000"/>
              </a:lnSpc>
              <a:spcAft>
                <a:spcPts val="600"/>
              </a:spcAft>
              <a:buFont typeface="Calibri" panose="020F0502020204030204" pitchFamily="34" charset="0"/>
              <a:buChar char="•"/>
            </a:pPr>
            <a:r>
              <a:rPr lang="en-US" sz="2000" b="0" i="0" dirty="0">
                <a:solidFill>
                  <a:schemeClr val="tx1">
                    <a:lumMod val="75000"/>
                    <a:lumOff val="25000"/>
                  </a:schemeClr>
                </a:solidFill>
                <a:effectLst/>
                <a:latin typeface="Times New Roman" panose="02020603050405020304" pitchFamily="18" charset="0"/>
                <a:cs typeface="Times New Roman" panose="02020603050405020304" pitchFamily="18" charset="0"/>
              </a:rPr>
              <a:t>   </a:t>
            </a:r>
            <a:r>
              <a:rPr lang="en-US" sz="2000" dirty="0">
                <a:solidFill>
                  <a:schemeClr val="tx1">
                    <a:lumMod val="75000"/>
                    <a:lumOff val="25000"/>
                  </a:schemeClr>
                </a:solidFill>
                <a:latin typeface="Times New Roman" panose="02020603050405020304" pitchFamily="18" charset="0"/>
                <a:cs typeface="Times New Roman" panose="02020603050405020304" pitchFamily="18" charset="0"/>
              </a:rPr>
              <a:t>P</a:t>
            </a:r>
            <a:r>
              <a:rPr lang="en-US" sz="2000" b="0" i="0" dirty="0">
                <a:solidFill>
                  <a:schemeClr val="tx1">
                    <a:lumMod val="75000"/>
                    <a:lumOff val="25000"/>
                  </a:schemeClr>
                </a:solidFill>
                <a:effectLst/>
                <a:latin typeface="Times New Roman" panose="02020603050405020304" pitchFamily="18" charset="0"/>
                <a:cs typeface="Times New Roman" panose="02020603050405020304" pitchFamily="18" charset="0"/>
              </a:rPr>
              <a:t>urposes of using  </a:t>
            </a:r>
            <a:r>
              <a:rPr lang="en-US" sz="2000" dirty="0" err="1">
                <a:solidFill>
                  <a:schemeClr val="tx1">
                    <a:lumMod val="75000"/>
                    <a:lumOff val="25000"/>
                  </a:schemeClr>
                </a:solidFill>
                <a:latin typeface="Times New Roman" panose="02020603050405020304" pitchFamily="18" charset="0"/>
                <a:cs typeface="Times New Roman" panose="02020603050405020304" pitchFamily="18" charset="0"/>
              </a:rPr>
              <a:t>D</a:t>
            </a:r>
            <a:r>
              <a:rPr lang="en-US" sz="2000" b="0" i="0" dirty="0" err="1">
                <a:solidFill>
                  <a:schemeClr val="tx1">
                    <a:lumMod val="75000"/>
                    <a:lumOff val="25000"/>
                  </a:schemeClr>
                </a:solidFill>
                <a:effectLst/>
                <a:latin typeface="Times New Roman" panose="02020603050405020304" pitchFamily="18" charset="0"/>
                <a:cs typeface="Times New Roman" panose="02020603050405020304" pitchFamily="18" charset="0"/>
              </a:rPr>
              <a:t>ataFrames</a:t>
            </a:r>
            <a:r>
              <a:rPr lang="en-US" sz="2000" b="0" i="0" dirty="0">
                <a:solidFill>
                  <a:schemeClr val="tx1">
                    <a:lumMod val="75000"/>
                    <a:lumOff val="25000"/>
                  </a:schemeClr>
                </a:solidFill>
                <a:effectLst/>
                <a:latin typeface="Times New Roman" panose="02020603050405020304" pitchFamily="18" charset="0"/>
                <a:cs typeface="Times New Roman" panose="02020603050405020304" pitchFamily="18" charset="0"/>
              </a:rPr>
              <a:t> in Pandas</a:t>
            </a:r>
          </a:p>
          <a:p>
            <a:pPr>
              <a:lnSpc>
                <a:spcPct val="90000"/>
              </a:lnSpc>
              <a:spcAft>
                <a:spcPts val="600"/>
              </a:spcAft>
            </a:pPr>
            <a:endParaRPr lang="en-US" sz="2000" b="0" i="0" dirty="0">
              <a:solidFill>
                <a:schemeClr val="tx1">
                  <a:lumMod val="75000"/>
                  <a:lumOff val="25000"/>
                </a:schemeClr>
              </a:solidFill>
              <a:effectLst/>
              <a:latin typeface="Times New Roman" panose="02020603050405020304" pitchFamily="18" charset="0"/>
              <a:cs typeface="Times New Roman" panose="02020603050405020304" pitchFamily="18" charset="0"/>
            </a:endParaRPr>
          </a:p>
          <a:p>
            <a:pPr>
              <a:lnSpc>
                <a:spcPct val="90000"/>
              </a:lnSpc>
              <a:spcAft>
                <a:spcPts val="600"/>
              </a:spcAft>
              <a:buFont typeface="Calibri" panose="020F0502020204030204" pitchFamily="34" charset="0"/>
              <a:buChar char="•"/>
            </a:pPr>
            <a:r>
              <a:rPr lang="en-US" sz="2000" b="0" i="0" dirty="0">
                <a:solidFill>
                  <a:schemeClr val="tx1">
                    <a:lumMod val="75000"/>
                    <a:lumOff val="25000"/>
                  </a:schemeClr>
                </a:solidFill>
                <a:effectLst/>
                <a:latin typeface="Times New Roman" panose="02020603050405020304" pitchFamily="18" charset="0"/>
                <a:cs typeface="Times New Roman" panose="02020603050405020304" pitchFamily="18" charset="0"/>
              </a:rPr>
              <a:t>   The purpose of using GitHub </a:t>
            </a:r>
          </a:p>
          <a:p>
            <a:pPr>
              <a:lnSpc>
                <a:spcPct val="90000"/>
              </a:lnSpc>
              <a:spcAft>
                <a:spcPts val="600"/>
              </a:spcAft>
              <a:buFont typeface="Calibri" panose="020F0502020204030204" pitchFamily="34" charset="0"/>
              <a:buChar char="•"/>
            </a:pPr>
            <a:endParaRPr lang="en-US" sz="2000" dirty="0">
              <a:solidFill>
                <a:schemeClr val="tx1">
                  <a:lumMod val="75000"/>
                  <a:lumOff val="25000"/>
                </a:schemeClr>
              </a:solidFill>
              <a:latin typeface="Times New Roman" panose="02020603050405020304" pitchFamily="18" charset="0"/>
              <a:cs typeface="Times New Roman" panose="02020603050405020304" pitchFamily="18" charset="0"/>
            </a:endParaRPr>
          </a:p>
          <a:p>
            <a:pPr>
              <a:lnSpc>
                <a:spcPct val="90000"/>
              </a:lnSpc>
              <a:spcAft>
                <a:spcPts val="600"/>
              </a:spcAft>
              <a:buFont typeface="Calibri" panose="020F0502020204030204" pitchFamily="34" charset="0"/>
              <a:buChar char="•"/>
            </a:pPr>
            <a:r>
              <a:rPr lang="en-US" sz="2000" b="0" i="0" dirty="0">
                <a:solidFill>
                  <a:schemeClr val="tx1">
                    <a:lumMod val="75000"/>
                    <a:lumOff val="25000"/>
                  </a:schemeClr>
                </a:solidFill>
                <a:effectLst/>
                <a:latin typeface="Times New Roman" panose="02020603050405020304" pitchFamily="18" charset="0"/>
                <a:cs typeface="Times New Roman" panose="02020603050405020304" pitchFamily="18" charset="0"/>
              </a:rPr>
              <a:t>   Purpose of using Google drive.</a:t>
            </a:r>
          </a:p>
          <a:p>
            <a:pPr>
              <a:lnSpc>
                <a:spcPct val="90000"/>
              </a:lnSpc>
              <a:spcAft>
                <a:spcPts val="600"/>
              </a:spcAft>
              <a:buFont typeface="Calibri" panose="020F0502020204030204" pitchFamily="34" charset="0"/>
              <a:buChar char="•"/>
            </a:pPr>
            <a:r>
              <a:rPr lang="en-US" sz="2000" dirty="0">
                <a:solidFill>
                  <a:schemeClr val="tx1">
                    <a:lumMod val="75000"/>
                    <a:lumOff val="25000"/>
                  </a:schemeClr>
                </a:solidFill>
                <a:latin typeface="Times New Roman" panose="02020603050405020304" pitchFamily="18" charset="0"/>
                <a:cs typeface="Times New Roman" panose="02020603050405020304" pitchFamily="18" charset="0"/>
              </a:rPr>
              <a:t>   Summery </a:t>
            </a:r>
            <a:endParaRPr lang="en-US" sz="2000" b="0" i="0" dirty="0">
              <a:solidFill>
                <a:schemeClr val="tx1">
                  <a:lumMod val="75000"/>
                  <a:lumOff val="25000"/>
                </a:schemeClr>
              </a:solidFill>
              <a:effectLst/>
              <a:latin typeface="Times New Roman" panose="02020603050405020304" pitchFamily="18" charset="0"/>
              <a:cs typeface="Times New Roman" panose="02020603050405020304" pitchFamily="18" charset="0"/>
            </a:endParaRPr>
          </a:p>
        </p:txBody>
      </p:sp>
      <p:sp>
        <p:nvSpPr>
          <p:cNvPr id="157" name="Rectangle 156">
            <a:extLst>
              <a:ext uri="{FF2B5EF4-FFF2-40B4-BE49-F238E27FC236}">
                <a16:creationId xmlns:a16="http://schemas.microsoft.com/office/drawing/2014/main" id="{82BCDE19-2810-4337-9C49-8589C42176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714185027"/>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8" name="Straight Connector 27">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E844E128-FF69-4E9F-8327-6B504B3C5A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 y="0"/>
            <a:ext cx="12191985"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16835"/>
            <a:ext cx="5977937" cy="1666501"/>
          </a:xfrm>
        </p:spPr>
        <p:txBody>
          <a:bodyPr vert="horz" lIns="91440" tIns="45720" rIns="91440" bIns="45720" rtlCol="0" anchor="b">
            <a:normAutofit/>
          </a:bodyPr>
          <a:lstStyle/>
          <a:p>
            <a:r>
              <a:rPr lang="en-US" sz="4000">
                <a:solidFill>
                  <a:srgbClr val="FFFFFF"/>
                </a:solidFill>
              </a:rPr>
              <a:t>     </a:t>
            </a:r>
          </a:p>
        </p:txBody>
      </p:sp>
      <p:cxnSp>
        <p:nvCxnSpPr>
          <p:cNvPr id="32" name="Straight Connector 31">
            <a:extLst>
              <a:ext uri="{FF2B5EF4-FFF2-40B4-BE49-F238E27FC236}">
                <a16:creationId xmlns:a16="http://schemas.microsoft.com/office/drawing/2014/main" id="{055CEADF-09EA-423C-8C45-F94AF44D5AF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15896" y="2353592"/>
            <a:ext cx="530352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1D8E6738-90C9-4831-81EF-63E8A0C787D1}"/>
              </a:ext>
            </a:extLst>
          </p:cNvPr>
          <p:cNvSpPr txBox="1"/>
          <p:nvPr/>
        </p:nvSpPr>
        <p:spPr>
          <a:xfrm>
            <a:off x="1097279" y="2546224"/>
            <a:ext cx="5977938" cy="3342747"/>
          </a:xfrm>
          <a:prstGeom prst="rect">
            <a:avLst/>
          </a:prstGeom>
        </p:spPr>
        <p:txBody>
          <a:bodyPr vert="horz" lIns="0" tIns="45720" rIns="0" bIns="45720" rtlCol="0">
            <a:normAutofit/>
          </a:bodyPr>
          <a:lstStyle/>
          <a:p>
            <a:pPr marL="285750" marR="0" indent="-285750">
              <a:spcBef>
                <a:spcPts val="0"/>
              </a:spcBef>
              <a:spcAft>
                <a:spcPts val="600"/>
              </a:spcAft>
              <a:buFont typeface="Calibri" panose="020F0502020204030204" pitchFamily="34" charset="0"/>
              <a:buChar char="•"/>
            </a:pPr>
            <a:r>
              <a:rPr lang="en-US" spc="-5">
                <a:solidFill>
                  <a:srgbClr val="FFFFFF"/>
                </a:solidFill>
                <a:effectLst/>
              </a:rPr>
              <a:t>The first step is </a:t>
            </a:r>
            <a:r>
              <a:rPr lang="en-US" spc="-5">
                <a:solidFill>
                  <a:srgbClr val="FFFFFF"/>
                </a:solidFill>
              </a:rPr>
              <a:t>download Anaconda Navigator.</a:t>
            </a:r>
          </a:p>
          <a:p>
            <a:pPr marL="285750" marR="0" indent="-285750">
              <a:spcBef>
                <a:spcPts val="0"/>
              </a:spcBef>
              <a:spcAft>
                <a:spcPts val="600"/>
              </a:spcAft>
              <a:buFont typeface="Calibri" panose="020F0502020204030204" pitchFamily="34" charset="0"/>
              <a:buChar char="•"/>
            </a:pPr>
            <a:endParaRPr lang="en-US" spc="-5">
              <a:solidFill>
                <a:srgbClr val="FFFFFF"/>
              </a:solidFill>
            </a:endParaRPr>
          </a:p>
          <a:p>
            <a:pPr marR="0">
              <a:spcBef>
                <a:spcPts val="0"/>
              </a:spcBef>
              <a:spcAft>
                <a:spcPts val="600"/>
              </a:spcAft>
              <a:buFont typeface="Calibri" panose="020F0502020204030204" pitchFamily="34" charset="0"/>
            </a:pPr>
            <a:endParaRPr lang="en-US" spc="-5">
              <a:solidFill>
                <a:srgbClr val="FFFFFF"/>
              </a:solidFill>
            </a:endParaRPr>
          </a:p>
          <a:p>
            <a:pPr marL="285750" marR="0" indent="-285750">
              <a:spcBef>
                <a:spcPts val="0"/>
              </a:spcBef>
              <a:spcAft>
                <a:spcPts val="600"/>
              </a:spcAft>
              <a:buFont typeface="Calibri" panose="020F0502020204030204" pitchFamily="34" charset="0"/>
              <a:buChar char="•"/>
            </a:pPr>
            <a:r>
              <a:rPr lang="en-US" spc="-5">
                <a:solidFill>
                  <a:srgbClr val="FFFFFF"/>
                </a:solidFill>
              </a:rPr>
              <a:t>Select the preferable plateform to use you to visualize your data.</a:t>
            </a:r>
          </a:p>
          <a:p>
            <a:pPr marR="0">
              <a:spcBef>
                <a:spcPts val="0"/>
              </a:spcBef>
              <a:spcAft>
                <a:spcPts val="600"/>
              </a:spcAft>
              <a:buFont typeface="Calibri" panose="020F0502020204030204" pitchFamily="34" charset="0"/>
            </a:pPr>
            <a:endParaRPr lang="en-US" spc="-5">
              <a:solidFill>
                <a:srgbClr val="FFFFFF"/>
              </a:solidFill>
            </a:endParaRPr>
          </a:p>
          <a:p>
            <a:pPr marR="0">
              <a:spcBef>
                <a:spcPts val="0"/>
              </a:spcBef>
              <a:spcAft>
                <a:spcPts val="600"/>
              </a:spcAft>
              <a:buFont typeface="Calibri" panose="020F0502020204030204" pitchFamily="34" charset="0"/>
            </a:pPr>
            <a:endParaRPr lang="en-US" spc="-5">
              <a:solidFill>
                <a:srgbClr val="FFFFFF"/>
              </a:solidFill>
            </a:endParaRPr>
          </a:p>
          <a:p>
            <a:pPr marL="285750" marR="0" indent="-285750">
              <a:spcBef>
                <a:spcPts val="0"/>
              </a:spcBef>
              <a:spcAft>
                <a:spcPts val="600"/>
              </a:spcAft>
              <a:buFont typeface="Calibri" panose="020F0502020204030204" pitchFamily="34" charset="0"/>
              <a:buChar char="•"/>
            </a:pPr>
            <a:r>
              <a:rPr lang="en-US" spc="-5">
                <a:solidFill>
                  <a:srgbClr val="FFFFFF"/>
                </a:solidFill>
              </a:rPr>
              <a:t>CTEC 298 </a:t>
            </a:r>
            <a:r>
              <a:rPr lang="en-US" spc="-5">
                <a:solidFill>
                  <a:srgbClr val="FFFFFF"/>
                </a:solidFill>
                <a:effectLst/>
              </a:rPr>
              <a:t>class (Big Data) is more focused on Jupyter notebook </a:t>
            </a:r>
            <a:r>
              <a:rPr lang="en-US" spc="-5">
                <a:solidFill>
                  <a:srgbClr val="FFFFFF"/>
                </a:solidFill>
              </a:rPr>
              <a:t>platform.</a:t>
            </a:r>
          </a:p>
          <a:p>
            <a:pPr marL="285750" marR="0" indent="-285750">
              <a:spcBef>
                <a:spcPts val="0"/>
              </a:spcBef>
              <a:spcAft>
                <a:spcPts val="600"/>
              </a:spcAft>
              <a:buFont typeface="Calibri" panose="020F0502020204030204" pitchFamily="34" charset="0"/>
              <a:buChar char="•"/>
            </a:pPr>
            <a:endParaRPr lang="en-US" spc="-5">
              <a:solidFill>
                <a:srgbClr val="FFFFFF"/>
              </a:solidFill>
              <a:effectLst/>
            </a:endParaRPr>
          </a:p>
          <a:p>
            <a:pPr marL="285750" marR="0" indent="-285750">
              <a:spcBef>
                <a:spcPts val="0"/>
              </a:spcBef>
              <a:spcAft>
                <a:spcPts val="600"/>
              </a:spcAft>
              <a:buFont typeface="Calibri" panose="020F0502020204030204" pitchFamily="34" charset="0"/>
              <a:buChar char="•"/>
            </a:pPr>
            <a:endParaRPr lang="en-US" spc="-5">
              <a:solidFill>
                <a:srgbClr val="FFFFFF"/>
              </a:solidFill>
            </a:endParaRPr>
          </a:p>
          <a:p>
            <a:pPr marL="285750" marR="0" indent="-285750">
              <a:spcBef>
                <a:spcPts val="0"/>
              </a:spcBef>
              <a:spcAft>
                <a:spcPts val="600"/>
              </a:spcAft>
              <a:buFont typeface="Calibri" panose="020F0502020204030204" pitchFamily="34" charset="0"/>
              <a:buChar char="•"/>
            </a:pPr>
            <a:endParaRPr lang="en-US" spc="-5">
              <a:solidFill>
                <a:srgbClr val="FFFFFF"/>
              </a:solidFill>
              <a:effectLst/>
            </a:endParaRPr>
          </a:p>
          <a:p>
            <a:pPr marL="285750" marR="0" indent="-285750">
              <a:spcBef>
                <a:spcPts val="0"/>
              </a:spcBef>
              <a:spcAft>
                <a:spcPts val="600"/>
              </a:spcAft>
              <a:buFont typeface="Calibri" panose="020F0502020204030204" pitchFamily="34" charset="0"/>
              <a:buChar char="•"/>
            </a:pPr>
            <a:endParaRPr lang="en-US" spc="-5">
              <a:solidFill>
                <a:srgbClr val="FFFFFF"/>
              </a:solidFill>
            </a:endParaRPr>
          </a:p>
          <a:p>
            <a:pPr marR="0">
              <a:spcBef>
                <a:spcPts val="0"/>
              </a:spcBef>
              <a:spcAft>
                <a:spcPts val="600"/>
              </a:spcAft>
              <a:buFont typeface="Calibri" panose="020F0502020204030204" pitchFamily="34" charset="0"/>
            </a:pPr>
            <a:endParaRPr lang="en-US" spc="-5">
              <a:solidFill>
                <a:srgbClr val="FFFFFF"/>
              </a:solidFill>
              <a:effectLst/>
            </a:endParaRPr>
          </a:p>
        </p:txBody>
      </p:sp>
      <p:pic>
        <p:nvPicPr>
          <p:cNvPr id="4" name="Picture 3" descr="Conceptual wave design with blue gradient color">
            <a:extLst>
              <a:ext uri="{FF2B5EF4-FFF2-40B4-BE49-F238E27FC236}">
                <a16:creationId xmlns:a16="http://schemas.microsoft.com/office/drawing/2014/main" id="{F7BC52F7-63B4-4E27-AD8F-85C27E40F137}"/>
              </a:ext>
            </a:extLst>
          </p:cNvPr>
          <p:cNvPicPr>
            <a:picLocks noChangeAspect="1"/>
          </p:cNvPicPr>
          <p:nvPr/>
        </p:nvPicPr>
        <p:blipFill rotWithShape="1">
          <a:blip r:embed="rId2"/>
          <a:srcRect l="1141" r="15940" b="-2"/>
          <a:stretch/>
        </p:blipFill>
        <p:spPr>
          <a:xfrm>
            <a:off x="7611900" y="-10230"/>
            <a:ext cx="4580098" cy="3383279"/>
          </a:xfrm>
          <a:prstGeom prst="rect">
            <a:avLst/>
          </a:prstGeom>
        </p:spPr>
      </p:pic>
      <p:pic>
        <p:nvPicPr>
          <p:cNvPr id="10" name="Picture 9" descr="Anaconda Navigator">
            <a:extLst>
              <a:ext uri="{FF2B5EF4-FFF2-40B4-BE49-F238E27FC236}">
                <a16:creationId xmlns:a16="http://schemas.microsoft.com/office/drawing/2014/main" id="{F677110E-9482-4BB6-85AB-3DF781BAB72C}"/>
              </a:ext>
            </a:extLst>
          </p:cNvPr>
          <p:cNvPicPr>
            <a:picLocks noChangeAspect="1"/>
          </p:cNvPicPr>
          <p:nvPr/>
        </p:nvPicPr>
        <p:blipFill rotWithShape="1">
          <a:blip r:embed="rId3">
            <a:extLst>
              <a:ext uri="{28A0092B-C50C-407E-A947-70E740481C1C}">
                <a14:useLocalDpi xmlns:a14="http://schemas.microsoft.com/office/drawing/2010/main" val="0"/>
              </a:ext>
            </a:extLst>
          </a:blip>
          <a:srcRect r="14037"/>
          <a:stretch/>
        </p:blipFill>
        <p:spPr bwMode="auto">
          <a:xfrm>
            <a:off x="7611904" y="3474718"/>
            <a:ext cx="4580097" cy="3383280"/>
          </a:xfrm>
          <a:prstGeom prst="rect">
            <a:avLst/>
          </a:prstGeom>
          <a:noFill/>
          <a:extLst>
            <a:ext uri="{53640926-AAD7-44D8-BBD7-CCE9431645EC}">
              <a14:shadowObscured xmlns:a14="http://schemas.microsoft.com/office/drawing/2010/main"/>
            </a:ext>
          </a:extLst>
        </p:spPr>
      </p:pic>
    </p:spTree>
    <p:extLst>
      <p:ext uri="{BB962C8B-B14F-4D97-AF65-F5344CB8AC3E}">
        <p14:creationId xmlns:p14="http://schemas.microsoft.com/office/powerpoint/2010/main" val="3798963093"/>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8">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9" name="Straight Connector 10">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20" name="Rectangle 12">
            <a:extLst>
              <a:ext uri="{FF2B5EF4-FFF2-40B4-BE49-F238E27FC236}">
                <a16:creationId xmlns:a16="http://schemas.microsoft.com/office/drawing/2014/main" id="{B4D0E555-16F6-44D0-BF56-AF5FF5BDE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a:p>
        </p:txBody>
      </p:sp>
      <p:sp>
        <p:nvSpPr>
          <p:cNvPr id="21" name="Rectangle 14">
            <a:extLst>
              <a:ext uri="{FF2B5EF4-FFF2-40B4-BE49-F238E27FC236}">
                <a16:creationId xmlns:a16="http://schemas.microsoft.com/office/drawing/2014/main" id="{8117041D-1A7B-4ECA-AB68-3CFDB6726B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6220" y="0"/>
            <a:ext cx="4641314" cy="6858000"/>
          </a:xfrm>
          <a:prstGeom prst="rect">
            <a:avLst/>
          </a:prstGeom>
          <a:solidFill>
            <a:srgbClr val="4B5D5A"/>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35869" y="640080"/>
            <a:ext cx="3659246" cy="2862699"/>
          </a:xfrm>
        </p:spPr>
        <p:txBody>
          <a:bodyPr vert="horz" lIns="91440" tIns="45720" rIns="91440" bIns="45720" rtlCol="0" anchor="b">
            <a:normAutofit/>
          </a:bodyPr>
          <a:lstStyle/>
          <a:p>
            <a:r>
              <a:rPr lang="en-US" sz="4100">
                <a:solidFill>
                  <a:srgbClr val="FFFFFF"/>
                </a:solidFill>
              </a:rPr>
              <a:t>     </a:t>
            </a:r>
          </a:p>
        </p:txBody>
      </p:sp>
      <p:cxnSp>
        <p:nvCxnSpPr>
          <p:cNvPr id="17" name="Straight Connector 16">
            <a:extLst>
              <a:ext uri="{FF2B5EF4-FFF2-40B4-BE49-F238E27FC236}">
                <a16:creationId xmlns:a16="http://schemas.microsoft.com/office/drawing/2014/main" id="{ABCD2462-4C1E-401A-AC2D-F799A138B24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73852" y="3663649"/>
            <a:ext cx="338328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4" name="Picture 3" descr="Conceptual wave design with blue gradient color">
            <a:extLst>
              <a:ext uri="{FF2B5EF4-FFF2-40B4-BE49-F238E27FC236}">
                <a16:creationId xmlns:a16="http://schemas.microsoft.com/office/drawing/2014/main" id="{F7BC52F7-63B4-4E27-AD8F-85C27E40F137}"/>
              </a:ext>
            </a:extLst>
          </p:cNvPr>
          <p:cNvPicPr>
            <a:picLocks noChangeAspect="1"/>
          </p:cNvPicPr>
          <p:nvPr/>
        </p:nvPicPr>
        <p:blipFill rotWithShape="1">
          <a:blip r:embed="rId2"/>
          <a:srcRect t="6103" r="-2" b="2175"/>
          <a:stretch/>
        </p:blipFill>
        <p:spPr>
          <a:xfrm>
            <a:off x="5282335" y="2822168"/>
            <a:ext cx="6275667" cy="2369622"/>
          </a:xfrm>
          <a:prstGeom prst="rect">
            <a:avLst/>
          </a:prstGeom>
        </p:spPr>
      </p:pic>
      <p:pic>
        <p:nvPicPr>
          <p:cNvPr id="9" name="Picture 8" descr="Jupyter Notebook hello world example">
            <a:extLst>
              <a:ext uri="{FF2B5EF4-FFF2-40B4-BE49-F238E27FC236}">
                <a16:creationId xmlns:a16="http://schemas.microsoft.com/office/drawing/2014/main" id="{DF5637B2-8536-49A6-AFD7-B8F2E28EF682}"/>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70963" y="2383259"/>
            <a:ext cx="6547185" cy="2866074"/>
          </a:xfrm>
          <a:prstGeom prst="rect">
            <a:avLst/>
          </a:prstGeom>
          <a:noFill/>
          <a:ln>
            <a:noFill/>
          </a:ln>
        </p:spPr>
      </p:pic>
      <p:sp>
        <p:nvSpPr>
          <p:cNvPr id="12" name="TextBox 11">
            <a:extLst>
              <a:ext uri="{FF2B5EF4-FFF2-40B4-BE49-F238E27FC236}">
                <a16:creationId xmlns:a16="http://schemas.microsoft.com/office/drawing/2014/main" id="{F56BD665-29B0-4EC4-BADB-D6C765A071F5}"/>
              </a:ext>
            </a:extLst>
          </p:cNvPr>
          <p:cNvSpPr txBox="1"/>
          <p:nvPr/>
        </p:nvSpPr>
        <p:spPr>
          <a:xfrm>
            <a:off x="387049" y="754447"/>
            <a:ext cx="4209090" cy="6124562"/>
          </a:xfrm>
          <a:prstGeom prst="rect">
            <a:avLst/>
          </a:prstGeom>
          <a:noFill/>
        </p:spPr>
        <p:txBody>
          <a:bodyPr wrap="square">
            <a:spAutoFit/>
          </a:bodyPr>
          <a:lstStyle/>
          <a:p>
            <a:pPr marL="285750" marR="0" indent="-285750" algn="just">
              <a:lnSpc>
                <a:spcPct val="115000"/>
              </a:lnSpc>
              <a:spcBef>
                <a:spcPts val="0"/>
              </a:spcBef>
              <a:spcAft>
                <a:spcPts val="0"/>
              </a:spcAft>
              <a:buFont typeface="Arial" panose="020B0604020202020204" pitchFamily="34" charset="0"/>
              <a:buChar char="•"/>
            </a:pPr>
            <a:r>
              <a:rPr lang="en-US" sz="1800" dirty="0">
                <a:solidFill>
                  <a:schemeClr val="bg2"/>
                </a:solidFill>
                <a:effectLst/>
                <a:latin typeface="Times New Roman" panose="02020603050405020304" pitchFamily="18" charset="0"/>
                <a:ea typeface="Calibri" panose="020F0502020204030204" pitchFamily="34" charset="0"/>
                <a:cs typeface="Times New Roman" panose="02020603050405020304" pitchFamily="18" charset="0"/>
              </a:rPr>
              <a:t>Now, </a:t>
            </a:r>
            <a:r>
              <a:rPr lang="en-US" dirty="0">
                <a:solidFill>
                  <a:schemeClr val="bg2"/>
                </a:solidFill>
                <a:latin typeface="Times New Roman" panose="02020603050405020304" pitchFamily="18" charset="0"/>
                <a:ea typeface="Calibri" panose="020F0502020204030204" pitchFamily="34" charset="0"/>
                <a:cs typeface="Times New Roman" panose="02020603050405020304" pitchFamily="18" charset="0"/>
              </a:rPr>
              <a:t>the first step is to run the code:</a:t>
            </a:r>
          </a:p>
          <a:p>
            <a:pPr marR="0" algn="just">
              <a:lnSpc>
                <a:spcPct val="115000"/>
              </a:lnSpc>
              <a:spcBef>
                <a:spcPts val="0"/>
              </a:spcBef>
              <a:spcAft>
                <a:spcPts val="0"/>
              </a:spcAft>
            </a:pPr>
            <a:endParaRPr lang="en-US" dirty="0">
              <a:solidFill>
                <a:schemeClr val="bg2"/>
              </a:solidFill>
              <a:latin typeface="Times New Roman" panose="02020603050405020304" pitchFamily="18" charset="0"/>
              <a:ea typeface="Calibri" panose="020F0502020204030204" pitchFamily="34" charset="0"/>
              <a:cs typeface="Times New Roman" panose="02020603050405020304" pitchFamily="18" charset="0"/>
            </a:endParaRPr>
          </a:p>
          <a:p>
            <a:pPr marL="285750" indent="-285750" algn="just">
              <a:lnSpc>
                <a:spcPct val="115000"/>
              </a:lnSpc>
              <a:buFont typeface="Arial" panose="020B0604020202020204" pitchFamily="34" charset="0"/>
              <a:buChar char="•"/>
            </a:pPr>
            <a:r>
              <a:rPr lang="en-US" dirty="0">
                <a:solidFill>
                  <a:schemeClr val="bg2"/>
                </a:solidFill>
                <a:latin typeface="Times New Roman" panose="02020603050405020304" pitchFamily="18" charset="0"/>
                <a:cs typeface="Times New Roman" panose="02020603050405020304" pitchFamily="18" charset="0"/>
              </a:rPr>
              <a:t>Imports in Python are important for structuring code effectively.</a:t>
            </a:r>
          </a:p>
          <a:p>
            <a:pPr algn="just">
              <a:lnSpc>
                <a:spcPct val="115000"/>
              </a:lnSpc>
            </a:pPr>
            <a:endParaRPr lang="en-US" dirty="0">
              <a:solidFill>
                <a:schemeClr val="bg2"/>
              </a:solidFill>
              <a:latin typeface="Times New Roman" panose="02020603050405020304" pitchFamily="18" charset="0"/>
              <a:cs typeface="Times New Roman" panose="02020603050405020304" pitchFamily="18" charset="0"/>
            </a:endParaRPr>
          </a:p>
          <a:p>
            <a:pPr marL="285750" indent="-285750" algn="just">
              <a:lnSpc>
                <a:spcPct val="115000"/>
              </a:lnSpc>
              <a:buFont typeface="Arial" panose="020B0604020202020204" pitchFamily="34" charset="0"/>
              <a:buChar char="•"/>
            </a:pPr>
            <a:r>
              <a:rPr lang="en-US" dirty="0">
                <a:solidFill>
                  <a:schemeClr val="bg2"/>
                </a:solidFill>
                <a:latin typeface="Times New Roman" panose="02020603050405020304" pitchFamily="18" charset="0"/>
                <a:cs typeface="Times New Roman" panose="02020603050405020304" pitchFamily="18" charset="0"/>
              </a:rPr>
              <a:t> Using imports properly will make more productive, allowing </a:t>
            </a:r>
          </a:p>
          <a:p>
            <a:pPr algn="just">
              <a:lnSpc>
                <a:spcPct val="115000"/>
              </a:lnSpc>
            </a:pPr>
            <a:endParaRPr lang="en-US" dirty="0">
              <a:solidFill>
                <a:schemeClr val="bg2"/>
              </a:solidFill>
              <a:latin typeface="Times New Roman" panose="02020603050405020304" pitchFamily="18" charset="0"/>
              <a:cs typeface="Times New Roman" panose="02020603050405020304" pitchFamily="18" charset="0"/>
            </a:endParaRPr>
          </a:p>
          <a:p>
            <a:pPr marL="285750" indent="-285750" algn="just">
              <a:lnSpc>
                <a:spcPct val="115000"/>
              </a:lnSpc>
              <a:buFont typeface="Arial" panose="020B0604020202020204" pitchFamily="34" charset="0"/>
              <a:buChar char="•"/>
            </a:pPr>
            <a:r>
              <a:rPr lang="en-US" dirty="0">
                <a:solidFill>
                  <a:schemeClr val="bg2"/>
                </a:solidFill>
                <a:latin typeface="Times New Roman" panose="02020603050405020304" pitchFamily="18" charset="0"/>
                <a:cs typeface="Times New Roman" panose="02020603050405020304" pitchFamily="18" charset="0"/>
              </a:rPr>
              <a:t>Using imports properly to reuse code while keeping projects maintainable</a:t>
            </a:r>
            <a:endParaRPr lang="en-US" dirty="0">
              <a:solidFill>
                <a:schemeClr val="bg2"/>
              </a:solidFill>
              <a:latin typeface="Times New Roman" panose="02020603050405020304" pitchFamily="18" charset="0"/>
              <a:ea typeface="Calibri" panose="020F0502020204030204" pitchFamily="34" charset="0"/>
              <a:cs typeface="Times New Roman" panose="02020603050405020304" pitchFamily="18" charset="0"/>
            </a:endParaRPr>
          </a:p>
          <a:p>
            <a:pPr marL="285750" marR="0" indent="-285750" algn="just">
              <a:lnSpc>
                <a:spcPct val="115000"/>
              </a:lnSpc>
              <a:spcBef>
                <a:spcPts val="0"/>
              </a:spcBef>
              <a:spcAft>
                <a:spcPts val="0"/>
              </a:spcAft>
              <a:buFont typeface="Arial" panose="020B0604020202020204" pitchFamily="34" charset="0"/>
              <a:buChar char="•"/>
            </a:pPr>
            <a:r>
              <a:rPr lang="en-US" dirty="0">
                <a:solidFill>
                  <a:schemeClr val="bg2"/>
                </a:solidFill>
                <a:latin typeface="Times New Roman" panose="02020603050405020304" pitchFamily="18" charset="0"/>
                <a:ea typeface="Calibri" panose="020F0502020204030204" pitchFamily="34" charset="0"/>
                <a:cs typeface="Arial" panose="020B0604020202020204" pitchFamily="34" charset="0"/>
              </a:rPr>
              <a:t>we have to import python </a:t>
            </a:r>
            <a:r>
              <a:rPr lang="en-US" dirty="0" err="1">
                <a:solidFill>
                  <a:schemeClr val="bg2"/>
                </a:solidFill>
                <a:latin typeface="Times New Roman" panose="02020603050405020304" pitchFamily="18" charset="0"/>
                <a:ea typeface="Calibri" panose="020F0502020204030204" pitchFamily="34" charset="0"/>
                <a:cs typeface="Arial" panose="020B0604020202020204" pitchFamily="34" charset="0"/>
              </a:rPr>
              <a:t>liybrary</a:t>
            </a:r>
            <a:endParaRPr lang="en-US" dirty="0">
              <a:solidFill>
                <a:schemeClr val="bg2"/>
              </a:solidFill>
              <a:latin typeface="Times New Roman" panose="02020603050405020304" pitchFamily="18" charset="0"/>
              <a:ea typeface="Calibri" panose="020F0502020204030204" pitchFamily="34" charset="0"/>
              <a:cs typeface="Arial" panose="020B0604020202020204" pitchFamily="34" charset="0"/>
            </a:endParaRPr>
          </a:p>
          <a:p>
            <a:pPr marR="0" algn="just">
              <a:lnSpc>
                <a:spcPct val="115000"/>
              </a:lnSpc>
              <a:spcBef>
                <a:spcPts val="0"/>
              </a:spcBef>
              <a:spcAft>
                <a:spcPts val="0"/>
              </a:spcAft>
            </a:pPr>
            <a:endParaRPr lang="en-US" dirty="0">
              <a:solidFill>
                <a:schemeClr val="bg2"/>
              </a:solidFill>
              <a:latin typeface="Times New Roman" panose="02020603050405020304" pitchFamily="18" charset="0"/>
              <a:ea typeface="Calibri" panose="020F0502020204030204" pitchFamily="34" charset="0"/>
              <a:cs typeface="Arial" panose="020B0604020202020204" pitchFamily="34" charset="0"/>
            </a:endParaRPr>
          </a:p>
          <a:p>
            <a:pPr marL="0" marR="0" algn="just">
              <a:lnSpc>
                <a:spcPct val="115000"/>
              </a:lnSpc>
              <a:spcBef>
                <a:spcPts val="0"/>
              </a:spcBef>
              <a:spcAft>
                <a:spcPts val="0"/>
              </a:spcAft>
            </a:pPr>
            <a:r>
              <a:rPr lang="en-US" i="1" dirty="0">
                <a:solidFill>
                  <a:schemeClr val="bg2"/>
                </a:solidFill>
                <a:latin typeface="Times New Roman" panose="02020603050405020304" pitchFamily="18" charset="0"/>
                <a:ea typeface="Calibri" panose="020F0502020204030204" pitchFamily="34" charset="0"/>
                <a:cs typeface="Arial" panose="020B0604020202020204" pitchFamily="34" charset="0"/>
              </a:rPr>
              <a:t>Import pandas as pd</a:t>
            </a:r>
          </a:p>
          <a:p>
            <a:pPr marL="0" marR="0" algn="just">
              <a:lnSpc>
                <a:spcPct val="115000"/>
              </a:lnSpc>
              <a:spcBef>
                <a:spcPts val="0"/>
              </a:spcBef>
              <a:spcAft>
                <a:spcPts val="0"/>
              </a:spcAft>
            </a:pPr>
            <a:r>
              <a:rPr lang="en-US" i="1" dirty="0">
                <a:solidFill>
                  <a:schemeClr val="bg2"/>
                </a:solidFill>
                <a:latin typeface="Times New Roman" panose="02020603050405020304" pitchFamily="18" charset="0"/>
                <a:ea typeface="Calibri" panose="020F0502020204030204" pitchFamily="34" charset="0"/>
                <a:cs typeface="Arial" panose="020B0604020202020204" pitchFamily="34" charset="0"/>
              </a:rPr>
              <a:t>Import </a:t>
            </a:r>
            <a:r>
              <a:rPr lang="en-US" i="1" dirty="0" err="1">
                <a:solidFill>
                  <a:schemeClr val="bg2"/>
                </a:solidFill>
                <a:latin typeface="Times New Roman" panose="02020603050405020304" pitchFamily="18" charset="0"/>
                <a:ea typeface="Calibri" panose="020F0502020204030204" pitchFamily="34" charset="0"/>
                <a:cs typeface="Arial" panose="020B0604020202020204" pitchFamily="34" charset="0"/>
              </a:rPr>
              <a:t>numpy</a:t>
            </a:r>
            <a:r>
              <a:rPr lang="en-US" i="1" dirty="0">
                <a:solidFill>
                  <a:schemeClr val="bg2"/>
                </a:solidFill>
                <a:latin typeface="Times New Roman" panose="02020603050405020304" pitchFamily="18" charset="0"/>
                <a:ea typeface="Calibri" panose="020F0502020204030204" pitchFamily="34" charset="0"/>
                <a:cs typeface="Arial" panose="020B0604020202020204" pitchFamily="34" charset="0"/>
              </a:rPr>
              <a:t> as np</a:t>
            </a:r>
          </a:p>
          <a:p>
            <a:pPr marL="0" marR="0" algn="just">
              <a:lnSpc>
                <a:spcPct val="115000"/>
              </a:lnSpc>
              <a:spcBef>
                <a:spcPts val="0"/>
              </a:spcBef>
              <a:spcAft>
                <a:spcPts val="0"/>
              </a:spcAft>
            </a:pPr>
            <a:r>
              <a:rPr lang="en-US" i="1" dirty="0">
                <a:solidFill>
                  <a:schemeClr val="bg2"/>
                </a:solidFill>
                <a:latin typeface="Times New Roman" panose="02020603050405020304" pitchFamily="18" charset="0"/>
                <a:ea typeface="Calibri" panose="020F0502020204030204" pitchFamily="34" charset="0"/>
                <a:cs typeface="Arial" panose="020B0604020202020204" pitchFamily="34" charset="0"/>
              </a:rPr>
              <a:t>Import </a:t>
            </a:r>
            <a:r>
              <a:rPr lang="en-US" i="1" dirty="0" err="1">
                <a:solidFill>
                  <a:schemeClr val="bg2"/>
                </a:solidFill>
                <a:latin typeface="Times New Roman" panose="02020603050405020304" pitchFamily="18" charset="0"/>
                <a:ea typeface="Calibri" panose="020F0502020204030204" pitchFamily="34" charset="0"/>
                <a:cs typeface="Arial" panose="020B0604020202020204" pitchFamily="34" charset="0"/>
              </a:rPr>
              <a:t>matplotlib.pyplot</a:t>
            </a:r>
            <a:r>
              <a:rPr lang="en-US" i="1" dirty="0">
                <a:solidFill>
                  <a:schemeClr val="bg2"/>
                </a:solidFill>
                <a:latin typeface="Times New Roman" panose="02020603050405020304" pitchFamily="18" charset="0"/>
                <a:ea typeface="Calibri" panose="020F0502020204030204" pitchFamily="34" charset="0"/>
                <a:cs typeface="Arial" panose="020B0604020202020204" pitchFamily="34" charset="0"/>
              </a:rPr>
              <a:t> as </a:t>
            </a:r>
            <a:r>
              <a:rPr lang="en-US" i="1" dirty="0" err="1">
                <a:solidFill>
                  <a:schemeClr val="bg2"/>
                </a:solidFill>
                <a:latin typeface="Times New Roman" panose="02020603050405020304" pitchFamily="18" charset="0"/>
                <a:ea typeface="Calibri" panose="020F0502020204030204" pitchFamily="34" charset="0"/>
                <a:cs typeface="Arial" panose="020B0604020202020204" pitchFamily="34" charset="0"/>
              </a:rPr>
              <a:t>plt</a:t>
            </a:r>
            <a:endParaRPr lang="en-US" i="1" dirty="0">
              <a:solidFill>
                <a:schemeClr val="bg2"/>
              </a:solidFill>
              <a:latin typeface="Times New Roman" panose="02020603050405020304" pitchFamily="18" charset="0"/>
              <a:ea typeface="Calibri" panose="020F0502020204030204" pitchFamily="34" charset="0"/>
              <a:cs typeface="Arial" panose="020B0604020202020204" pitchFamily="34" charset="0"/>
            </a:endParaRPr>
          </a:p>
          <a:p>
            <a:pPr marL="0" marR="0" algn="just">
              <a:lnSpc>
                <a:spcPct val="115000"/>
              </a:lnSpc>
              <a:spcBef>
                <a:spcPts val="0"/>
              </a:spcBef>
              <a:spcAft>
                <a:spcPts val="0"/>
              </a:spcAft>
            </a:pPr>
            <a:endParaRPr lang="en-US" i="1" dirty="0">
              <a:solidFill>
                <a:schemeClr val="bg2"/>
              </a:solidFill>
              <a:latin typeface="Times New Roman" panose="02020603050405020304" pitchFamily="18" charset="0"/>
              <a:ea typeface="Calibri" panose="020F0502020204030204" pitchFamily="34" charset="0"/>
              <a:cs typeface="Arial" panose="020B0604020202020204" pitchFamily="34" charset="0"/>
            </a:endParaRPr>
          </a:p>
          <a:p>
            <a:pPr marL="285750" marR="0" indent="-285750" algn="just">
              <a:lnSpc>
                <a:spcPct val="115000"/>
              </a:lnSpc>
              <a:spcBef>
                <a:spcPts val="0"/>
              </a:spcBef>
              <a:spcAft>
                <a:spcPts val="0"/>
              </a:spcAft>
              <a:buFont typeface="Arial" panose="020B0604020202020204" pitchFamily="34" charset="0"/>
              <a:buChar char="•"/>
            </a:pPr>
            <a:r>
              <a:rPr lang="en-US" i="1" dirty="0">
                <a:solidFill>
                  <a:schemeClr val="bg2"/>
                </a:solidFill>
                <a:latin typeface="Times New Roman" panose="02020603050405020304" pitchFamily="18" charset="0"/>
                <a:ea typeface="Calibri" panose="020F0502020204030204" pitchFamily="34" charset="0"/>
                <a:cs typeface="Arial" panose="020B0604020202020204" pitchFamily="34" charset="0"/>
              </a:rPr>
              <a:t>Once import </a:t>
            </a:r>
            <a:r>
              <a:rPr lang="en-US" i="1" dirty="0" err="1">
                <a:solidFill>
                  <a:schemeClr val="bg2"/>
                </a:solidFill>
                <a:latin typeface="Times New Roman" panose="02020603050405020304" pitchFamily="18" charset="0"/>
                <a:ea typeface="Calibri" panose="020F0502020204030204" pitchFamily="34" charset="0"/>
                <a:cs typeface="Arial" panose="020B0604020202020204" pitchFamily="34" charset="0"/>
              </a:rPr>
              <a:t>liyberary</a:t>
            </a:r>
            <a:r>
              <a:rPr lang="en-US" i="1" dirty="0">
                <a:solidFill>
                  <a:schemeClr val="bg2"/>
                </a:solidFill>
                <a:latin typeface="Times New Roman" panose="02020603050405020304" pitchFamily="18" charset="0"/>
                <a:ea typeface="Calibri" panose="020F0502020204030204" pitchFamily="34" charset="0"/>
                <a:cs typeface="Arial" panose="020B0604020202020204" pitchFamily="34" charset="0"/>
              </a:rPr>
              <a:t>, test Hello world as you can see in figure.</a:t>
            </a:r>
          </a:p>
          <a:p>
            <a:pPr marL="0" marR="0" algn="just">
              <a:lnSpc>
                <a:spcPct val="115000"/>
              </a:lnSpc>
              <a:spcBef>
                <a:spcPts val="0"/>
              </a:spcBef>
              <a:spcAft>
                <a:spcPts val="0"/>
              </a:spcAft>
            </a:pPr>
            <a:r>
              <a:rPr lang="en-US" sz="1800" dirty="0">
                <a:effectLst/>
                <a:latin typeface="Times New Roman" panose="02020603050405020304" pitchFamily="18" charset="0"/>
                <a:ea typeface="Calibri" panose="020F0502020204030204" pitchFamily="34" charset="0"/>
                <a:cs typeface="Arial" panose="020B0604020202020204" pitchFamily="34" charset="0"/>
              </a:rPr>
              <a:t> </a:t>
            </a:r>
            <a:endParaRPr lang="en-US" sz="16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27393876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8" name="Straight Connector 27">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24E4FB28-D425-4B2B-83EC-7F2C0FBDF1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8" y="0"/>
            <a:ext cx="12191985"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4" name="Picture 3" descr="Conceptual wave design with blue gradient color">
            <a:extLst>
              <a:ext uri="{FF2B5EF4-FFF2-40B4-BE49-F238E27FC236}">
                <a16:creationId xmlns:a16="http://schemas.microsoft.com/office/drawing/2014/main" id="{F7BC52F7-63B4-4E27-AD8F-85C27E40F137}"/>
              </a:ext>
            </a:extLst>
          </p:cNvPr>
          <p:cNvPicPr>
            <a:picLocks noChangeAspect="1"/>
          </p:cNvPicPr>
          <p:nvPr/>
        </p:nvPicPr>
        <p:blipFill rotWithShape="1">
          <a:blip r:embed="rId2"/>
          <a:srcRect l="15727" r="30527" b="-1"/>
          <a:stretch/>
        </p:blipFill>
        <p:spPr>
          <a:xfrm>
            <a:off x="20" y="3579"/>
            <a:ext cx="6014565" cy="6854421"/>
          </a:xfrm>
          <a:prstGeom prst="rect">
            <a:avLst/>
          </a:prstGeom>
        </p:spPr>
      </p:pic>
      <p:sp>
        <p:nvSpPr>
          <p:cNvPr id="32" name="Rectangle 31">
            <a:extLst>
              <a:ext uri="{FF2B5EF4-FFF2-40B4-BE49-F238E27FC236}">
                <a16:creationId xmlns:a16="http://schemas.microsoft.com/office/drawing/2014/main" id="{96EEF187-8434-4B76-BE40-006EEBB263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14585" cy="6858000"/>
          </a:xfrm>
          <a:prstGeom prst="rect">
            <a:avLst/>
          </a:prstGeom>
          <a:solidFill>
            <a:schemeClr val="bg1">
              <a:lumMod val="95000"/>
              <a:lumOff val="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1021543" y="1480782"/>
            <a:ext cx="3971498" cy="3896436"/>
          </a:xfrm>
        </p:spPr>
        <p:txBody>
          <a:bodyPr vert="horz" lIns="91440" tIns="45720" rIns="91440" bIns="45720" rtlCol="0" anchor="ctr">
            <a:normAutofit/>
          </a:bodyPr>
          <a:lstStyle/>
          <a:p>
            <a:pPr algn="ctr"/>
            <a:r>
              <a:rPr lang="en-US" sz="4800">
                <a:solidFill>
                  <a:schemeClr val="tx1"/>
                </a:solidFill>
              </a:rPr>
              <a:t>     </a:t>
            </a:r>
          </a:p>
        </p:txBody>
      </p:sp>
      <p:pic>
        <p:nvPicPr>
          <p:cNvPr id="12" name="Picture 11" descr="Graphical user interface, text, application, email&#10;&#10;Description automatically generated">
            <a:extLst>
              <a:ext uri="{FF2B5EF4-FFF2-40B4-BE49-F238E27FC236}">
                <a16:creationId xmlns:a16="http://schemas.microsoft.com/office/drawing/2014/main" id="{29426FA2-9489-43A6-AE4C-2985155F5D9C}"/>
              </a:ext>
            </a:extLst>
          </p:cNvPr>
          <p:cNvPicPr>
            <a:picLocks noChangeAspect="1"/>
          </p:cNvPicPr>
          <p:nvPr/>
        </p:nvPicPr>
        <p:blipFill rotWithShape="1">
          <a:blip r:embed="rId3"/>
          <a:srcRect t="565" r="-3" b="5527"/>
          <a:stretch/>
        </p:blipFill>
        <p:spPr bwMode="auto">
          <a:xfrm>
            <a:off x="6883401" y="803191"/>
            <a:ext cx="4516920" cy="2385915"/>
          </a:xfrm>
          <a:prstGeom prst="rect">
            <a:avLst/>
          </a:prstGeom>
          <a:extLst>
            <a:ext uri="{53640926-AAD7-44D8-BBD7-CCE9431645EC}">
              <a14:shadowObscured xmlns:a14="http://schemas.microsoft.com/office/drawing/2010/main"/>
            </a:ext>
          </a:extLst>
        </p:spPr>
      </p:pic>
      <p:sp>
        <p:nvSpPr>
          <p:cNvPr id="11" name="TextBox 10">
            <a:extLst>
              <a:ext uri="{FF2B5EF4-FFF2-40B4-BE49-F238E27FC236}">
                <a16:creationId xmlns:a16="http://schemas.microsoft.com/office/drawing/2014/main" id="{EE7E76C9-355B-4FF5-819A-E6DA9D7050DA}"/>
              </a:ext>
            </a:extLst>
          </p:cNvPr>
          <p:cNvSpPr txBox="1"/>
          <p:nvPr/>
        </p:nvSpPr>
        <p:spPr>
          <a:xfrm>
            <a:off x="6883401" y="3676052"/>
            <a:ext cx="4516920" cy="2375756"/>
          </a:xfrm>
          <a:prstGeom prst="rect">
            <a:avLst/>
          </a:prstGeom>
        </p:spPr>
        <p:txBody>
          <a:bodyPr vert="horz" lIns="0" tIns="45720" rIns="0" bIns="45720" rtlCol="0" anchor="t">
            <a:normAutofit/>
          </a:bodyPr>
          <a:lstStyle/>
          <a:p>
            <a:pPr marL="285750" marR="0" indent="-285750">
              <a:lnSpc>
                <a:spcPct val="90000"/>
              </a:lnSpc>
              <a:spcBef>
                <a:spcPts val="0"/>
              </a:spcBef>
              <a:spcAft>
                <a:spcPts val="600"/>
              </a:spcAft>
              <a:buFont typeface="Calibri" panose="020F0502020204030204" pitchFamily="34" charset="0"/>
              <a:buChar char="•"/>
            </a:pPr>
            <a:r>
              <a:rPr lang="en-US" sz="1300">
                <a:solidFill>
                  <a:schemeClr val="tx1">
                    <a:lumMod val="75000"/>
                    <a:lumOff val="25000"/>
                  </a:schemeClr>
                </a:solidFill>
                <a:effectLst/>
              </a:rPr>
              <a:t>Adding file on jupyter notebookhe first steps.</a:t>
            </a:r>
          </a:p>
          <a:p>
            <a:pPr marR="0">
              <a:lnSpc>
                <a:spcPct val="90000"/>
              </a:lnSpc>
              <a:spcBef>
                <a:spcPts val="0"/>
              </a:spcBef>
              <a:spcAft>
                <a:spcPts val="600"/>
              </a:spcAft>
              <a:buFont typeface="Calibri" panose="020F0502020204030204" pitchFamily="34" charset="0"/>
            </a:pPr>
            <a:endParaRPr lang="en-US" sz="1300">
              <a:solidFill>
                <a:schemeClr val="tx1">
                  <a:lumMod val="75000"/>
                  <a:lumOff val="25000"/>
                </a:schemeClr>
              </a:solidFill>
              <a:effectLst/>
            </a:endParaRPr>
          </a:p>
          <a:p>
            <a:pPr marL="285750" indent="-285750">
              <a:lnSpc>
                <a:spcPct val="90000"/>
              </a:lnSpc>
              <a:spcAft>
                <a:spcPts val="600"/>
              </a:spcAft>
              <a:buFont typeface="Calibri" panose="020F0502020204030204" pitchFamily="34" charset="0"/>
              <a:buChar char="•"/>
            </a:pPr>
            <a:r>
              <a:rPr lang="en-US" sz="1300" i="0">
                <a:solidFill>
                  <a:schemeClr val="tx1">
                    <a:lumMod val="75000"/>
                    <a:lumOff val="25000"/>
                  </a:schemeClr>
                </a:solidFill>
                <a:effectLst/>
              </a:rPr>
              <a:t>Flat files</a:t>
            </a:r>
          </a:p>
          <a:p>
            <a:pPr marL="285750" indent="-285750">
              <a:lnSpc>
                <a:spcPct val="90000"/>
              </a:lnSpc>
              <a:spcAft>
                <a:spcPts val="600"/>
              </a:spcAft>
              <a:buFont typeface="Calibri" panose="020F0502020204030204" pitchFamily="34" charset="0"/>
              <a:buChar char="•"/>
            </a:pPr>
            <a:r>
              <a:rPr lang="en-US" sz="1300">
                <a:solidFill>
                  <a:schemeClr val="tx1">
                    <a:lumMod val="75000"/>
                    <a:lumOff val="25000"/>
                  </a:schemeClr>
                </a:solidFill>
              </a:rPr>
              <a:t>T</a:t>
            </a:r>
            <a:r>
              <a:rPr lang="en-US" sz="1300" i="0">
                <a:solidFill>
                  <a:schemeClr val="tx1">
                    <a:lumMod val="75000"/>
                    <a:lumOff val="25000"/>
                  </a:schemeClr>
                </a:solidFill>
                <a:effectLst/>
              </a:rPr>
              <a:t>ext files</a:t>
            </a:r>
          </a:p>
          <a:p>
            <a:pPr marL="285750" indent="-285750">
              <a:lnSpc>
                <a:spcPct val="90000"/>
              </a:lnSpc>
              <a:spcAft>
                <a:spcPts val="600"/>
              </a:spcAft>
              <a:buFont typeface="Calibri" panose="020F0502020204030204" pitchFamily="34" charset="0"/>
              <a:buChar char="•"/>
            </a:pPr>
            <a:r>
              <a:rPr lang="en-US" sz="1300">
                <a:solidFill>
                  <a:schemeClr val="tx1">
                    <a:lumMod val="75000"/>
                    <a:lumOff val="25000"/>
                  </a:schemeClr>
                </a:solidFill>
              </a:rPr>
              <a:t>CSV</a:t>
            </a:r>
            <a:r>
              <a:rPr lang="en-US" sz="1300" i="0">
                <a:solidFill>
                  <a:schemeClr val="tx1">
                    <a:lumMod val="75000"/>
                    <a:lumOff val="25000"/>
                  </a:schemeClr>
                </a:solidFill>
                <a:effectLst/>
              </a:rPr>
              <a:t> files</a:t>
            </a:r>
          </a:p>
          <a:p>
            <a:pPr marL="285750" indent="-285750">
              <a:lnSpc>
                <a:spcPct val="90000"/>
              </a:lnSpc>
              <a:spcAft>
                <a:spcPts val="600"/>
              </a:spcAft>
              <a:buFont typeface="Calibri" panose="020F0502020204030204" pitchFamily="34" charset="0"/>
              <a:buChar char="•"/>
            </a:pPr>
            <a:r>
              <a:rPr lang="en-US" sz="1300" i="0">
                <a:solidFill>
                  <a:schemeClr val="tx1">
                    <a:lumMod val="75000"/>
                    <a:lumOff val="25000"/>
                  </a:schemeClr>
                </a:solidFill>
                <a:effectLst/>
              </a:rPr>
              <a:t>Excel sheet </a:t>
            </a:r>
            <a:endParaRPr lang="en-US" sz="1300">
              <a:solidFill>
                <a:schemeClr val="tx1">
                  <a:lumMod val="75000"/>
                  <a:lumOff val="25000"/>
                </a:schemeClr>
              </a:solidFill>
              <a:effectLst/>
            </a:endParaRPr>
          </a:p>
          <a:p>
            <a:pPr marR="0">
              <a:lnSpc>
                <a:spcPct val="90000"/>
              </a:lnSpc>
              <a:spcBef>
                <a:spcPts val="0"/>
              </a:spcBef>
              <a:spcAft>
                <a:spcPts val="600"/>
              </a:spcAft>
              <a:buFont typeface="Calibri" panose="020F0502020204030204" pitchFamily="34" charset="0"/>
            </a:pPr>
            <a:endParaRPr lang="en-US" sz="1300">
              <a:solidFill>
                <a:schemeClr val="tx1">
                  <a:lumMod val="75000"/>
                  <a:lumOff val="25000"/>
                </a:schemeClr>
              </a:solidFill>
              <a:effectLst/>
            </a:endParaRPr>
          </a:p>
          <a:p>
            <a:pPr marL="285750" marR="0" indent="-285750">
              <a:lnSpc>
                <a:spcPct val="90000"/>
              </a:lnSpc>
              <a:spcBef>
                <a:spcPts val="0"/>
              </a:spcBef>
              <a:spcAft>
                <a:spcPts val="600"/>
              </a:spcAft>
              <a:buFont typeface="Calibri" panose="020F0502020204030204" pitchFamily="34" charset="0"/>
              <a:buChar char="•"/>
            </a:pPr>
            <a:r>
              <a:rPr lang="en-US" sz="1300">
                <a:solidFill>
                  <a:schemeClr val="tx1">
                    <a:lumMod val="75000"/>
                    <a:lumOff val="25000"/>
                  </a:schemeClr>
                </a:solidFill>
                <a:effectLst/>
              </a:rPr>
              <a:t> For example, </a:t>
            </a:r>
            <a:r>
              <a:rPr lang="en-US" sz="1300">
                <a:solidFill>
                  <a:schemeClr val="tx1">
                    <a:lumMod val="75000"/>
                    <a:lumOff val="25000"/>
                  </a:schemeClr>
                </a:solidFill>
              </a:rPr>
              <a:t>figure shows that CTEC 128 data file uploaded as csv file on jupyter notebook.</a:t>
            </a:r>
          </a:p>
          <a:p>
            <a:pPr marL="285750" marR="0" indent="-285750">
              <a:lnSpc>
                <a:spcPct val="90000"/>
              </a:lnSpc>
              <a:spcBef>
                <a:spcPts val="0"/>
              </a:spcBef>
              <a:spcAft>
                <a:spcPts val="600"/>
              </a:spcAft>
              <a:buFont typeface="Calibri" panose="020F0502020204030204" pitchFamily="34" charset="0"/>
              <a:buChar char="•"/>
            </a:pPr>
            <a:endParaRPr lang="en-US" sz="1300">
              <a:solidFill>
                <a:schemeClr val="tx1">
                  <a:lumMod val="75000"/>
                  <a:lumOff val="25000"/>
                </a:schemeClr>
              </a:solidFill>
            </a:endParaRPr>
          </a:p>
          <a:p>
            <a:pPr marL="285750" marR="0" indent="-285750">
              <a:lnSpc>
                <a:spcPct val="90000"/>
              </a:lnSpc>
              <a:spcBef>
                <a:spcPts val="0"/>
              </a:spcBef>
              <a:spcAft>
                <a:spcPts val="600"/>
              </a:spcAft>
              <a:buFont typeface="Calibri" panose="020F0502020204030204" pitchFamily="34" charset="0"/>
              <a:buChar char="•"/>
            </a:pPr>
            <a:endParaRPr lang="en-US" sz="1300">
              <a:solidFill>
                <a:schemeClr val="tx1">
                  <a:lumMod val="75000"/>
                  <a:lumOff val="25000"/>
                </a:schemeClr>
              </a:solidFill>
            </a:endParaRPr>
          </a:p>
          <a:p>
            <a:pPr marL="285750" marR="0" indent="-285750">
              <a:lnSpc>
                <a:spcPct val="90000"/>
              </a:lnSpc>
              <a:spcBef>
                <a:spcPts val="0"/>
              </a:spcBef>
              <a:spcAft>
                <a:spcPts val="600"/>
              </a:spcAft>
              <a:buFont typeface="Calibri" panose="020F0502020204030204" pitchFamily="34" charset="0"/>
              <a:buChar char="•"/>
            </a:pPr>
            <a:endParaRPr lang="en-US" sz="1300">
              <a:solidFill>
                <a:schemeClr val="tx1">
                  <a:lumMod val="75000"/>
                  <a:lumOff val="25000"/>
                </a:schemeClr>
              </a:solidFill>
            </a:endParaRPr>
          </a:p>
          <a:p>
            <a:pPr marL="285750" marR="0" indent="-285750">
              <a:lnSpc>
                <a:spcPct val="90000"/>
              </a:lnSpc>
              <a:spcBef>
                <a:spcPts val="0"/>
              </a:spcBef>
              <a:spcAft>
                <a:spcPts val="600"/>
              </a:spcAft>
              <a:buFont typeface="Calibri" panose="020F0502020204030204" pitchFamily="34" charset="0"/>
              <a:buChar char="•"/>
            </a:pPr>
            <a:endParaRPr lang="en-US" sz="1300">
              <a:solidFill>
                <a:schemeClr val="tx1">
                  <a:lumMod val="75000"/>
                  <a:lumOff val="25000"/>
                </a:schemeClr>
              </a:solidFill>
            </a:endParaRPr>
          </a:p>
          <a:p>
            <a:pPr marL="285750" marR="0" indent="-285750">
              <a:lnSpc>
                <a:spcPct val="90000"/>
              </a:lnSpc>
              <a:spcBef>
                <a:spcPts val="0"/>
              </a:spcBef>
              <a:spcAft>
                <a:spcPts val="600"/>
              </a:spcAft>
              <a:buFont typeface="Calibri" panose="020F0502020204030204" pitchFamily="34" charset="0"/>
              <a:buChar char="•"/>
            </a:pPr>
            <a:endParaRPr lang="en-US" sz="1300">
              <a:solidFill>
                <a:schemeClr val="tx1">
                  <a:lumMod val="75000"/>
                  <a:lumOff val="25000"/>
                </a:schemeClr>
              </a:solidFill>
            </a:endParaRPr>
          </a:p>
          <a:p>
            <a:pPr marL="285750" marR="0" indent="-285750">
              <a:lnSpc>
                <a:spcPct val="90000"/>
              </a:lnSpc>
              <a:spcBef>
                <a:spcPts val="0"/>
              </a:spcBef>
              <a:spcAft>
                <a:spcPts val="600"/>
              </a:spcAft>
              <a:buFont typeface="Calibri" panose="020F0502020204030204" pitchFamily="34" charset="0"/>
              <a:buChar char="•"/>
            </a:pPr>
            <a:endParaRPr lang="en-US" sz="1300">
              <a:solidFill>
                <a:schemeClr val="tx1">
                  <a:lumMod val="75000"/>
                  <a:lumOff val="25000"/>
                </a:schemeClr>
              </a:solidFill>
            </a:endParaRPr>
          </a:p>
          <a:p>
            <a:pPr marL="285750" marR="0" indent="-285750">
              <a:lnSpc>
                <a:spcPct val="90000"/>
              </a:lnSpc>
              <a:spcBef>
                <a:spcPts val="0"/>
              </a:spcBef>
              <a:spcAft>
                <a:spcPts val="600"/>
              </a:spcAft>
              <a:buFont typeface="Calibri" panose="020F0502020204030204" pitchFamily="34" charset="0"/>
              <a:buChar char="•"/>
            </a:pPr>
            <a:endParaRPr lang="en-US" sz="1300">
              <a:solidFill>
                <a:schemeClr val="tx1">
                  <a:lumMod val="75000"/>
                  <a:lumOff val="25000"/>
                </a:schemeClr>
              </a:solidFill>
            </a:endParaRPr>
          </a:p>
          <a:p>
            <a:pPr marL="285750" marR="0" indent="-285750">
              <a:lnSpc>
                <a:spcPct val="90000"/>
              </a:lnSpc>
              <a:spcBef>
                <a:spcPts val="0"/>
              </a:spcBef>
              <a:spcAft>
                <a:spcPts val="600"/>
              </a:spcAft>
              <a:buFont typeface="Calibri" panose="020F0502020204030204" pitchFamily="34" charset="0"/>
              <a:buChar char="•"/>
            </a:pPr>
            <a:endParaRPr lang="en-US" sz="1300">
              <a:solidFill>
                <a:schemeClr val="tx1">
                  <a:lumMod val="75000"/>
                  <a:lumOff val="25000"/>
                </a:schemeClr>
              </a:solidFill>
            </a:endParaRPr>
          </a:p>
          <a:p>
            <a:pPr marL="285750" marR="0" indent="-285750">
              <a:lnSpc>
                <a:spcPct val="90000"/>
              </a:lnSpc>
              <a:spcBef>
                <a:spcPts val="0"/>
              </a:spcBef>
              <a:spcAft>
                <a:spcPts val="600"/>
              </a:spcAft>
              <a:buFont typeface="Calibri" panose="020F0502020204030204" pitchFamily="34" charset="0"/>
              <a:buChar char="•"/>
            </a:pPr>
            <a:endParaRPr lang="en-US" sz="1300">
              <a:solidFill>
                <a:schemeClr val="tx1">
                  <a:lumMod val="75000"/>
                  <a:lumOff val="25000"/>
                </a:schemeClr>
              </a:solidFill>
            </a:endParaRPr>
          </a:p>
          <a:p>
            <a:pPr marL="285750" marR="0" indent="-285750">
              <a:lnSpc>
                <a:spcPct val="90000"/>
              </a:lnSpc>
              <a:spcBef>
                <a:spcPts val="0"/>
              </a:spcBef>
              <a:spcAft>
                <a:spcPts val="600"/>
              </a:spcAft>
              <a:buFont typeface="Calibri" panose="020F0502020204030204" pitchFamily="34" charset="0"/>
              <a:buChar char="•"/>
            </a:pPr>
            <a:endParaRPr lang="en-US" sz="1300">
              <a:solidFill>
                <a:schemeClr val="tx1">
                  <a:lumMod val="75000"/>
                  <a:lumOff val="25000"/>
                </a:schemeClr>
              </a:solidFill>
            </a:endParaRPr>
          </a:p>
          <a:p>
            <a:pPr marL="285750" marR="0" indent="-285750">
              <a:lnSpc>
                <a:spcPct val="90000"/>
              </a:lnSpc>
              <a:spcBef>
                <a:spcPts val="0"/>
              </a:spcBef>
              <a:spcAft>
                <a:spcPts val="600"/>
              </a:spcAft>
              <a:buFont typeface="Calibri" panose="020F0502020204030204" pitchFamily="34" charset="0"/>
              <a:buChar char="•"/>
            </a:pPr>
            <a:endParaRPr lang="en-US" sz="1300">
              <a:solidFill>
                <a:schemeClr val="tx1">
                  <a:lumMod val="75000"/>
                  <a:lumOff val="25000"/>
                </a:schemeClr>
              </a:solidFill>
            </a:endParaRPr>
          </a:p>
          <a:p>
            <a:pPr marL="285750" marR="0" indent="-285750">
              <a:lnSpc>
                <a:spcPct val="90000"/>
              </a:lnSpc>
              <a:spcBef>
                <a:spcPts val="0"/>
              </a:spcBef>
              <a:spcAft>
                <a:spcPts val="600"/>
              </a:spcAft>
              <a:buFont typeface="Calibri" panose="020F0502020204030204" pitchFamily="34" charset="0"/>
              <a:buChar char="•"/>
            </a:pPr>
            <a:endParaRPr lang="en-US" sz="1300">
              <a:solidFill>
                <a:schemeClr val="tx1">
                  <a:lumMod val="75000"/>
                  <a:lumOff val="25000"/>
                </a:schemeClr>
              </a:solidFill>
            </a:endParaRPr>
          </a:p>
          <a:p>
            <a:pPr marL="285750" marR="0" indent="-285750">
              <a:lnSpc>
                <a:spcPct val="90000"/>
              </a:lnSpc>
              <a:spcBef>
                <a:spcPts val="0"/>
              </a:spcBef>
              <a:spcAft>
                <a:spcPts val="600"/>
              </a:spcAft>
              <a:buFont typeface="Calibri" panose="020F0502020204030204" pitchFamily="34" charset="0"/>
              <a:buChar char="•"/>
            </a:pPr>
            <a:endParaRPr lang="en-US" sz="1300">
              <a:solidFill>
                <a:schemeClr val="tx1">
                  <a:lumMod val="75000"/>
                  <a:lumOff val="25000"/>
                </a:schemeClr>
              </a:solidFill>
            </a:endParaRPr>
          </a:p>
        </p:txBody>
      </p:sp>
    </p:spTree>
    <p:extLst>
      <p:ext uri="{BB962C8B-B14F-4D97-AF65-F5344CB8AC3E}">
        <p14:creationId xmlns:p14="http://schemas.microsoft.com/office/powerpoint/2010/main" val="7302419"/>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8">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9" name="Straight Connector 10">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20" name="Rectangle 12">
            <a:extLst>
              <a:ext uri="{FF2B5EF4-FFF2-40B4-BE49-F238E27FC236}">
                <a16:creationId xmlns:a16="http://schemas.microsoft.com/office/drawing/2014/main" id="{B4D0E555-16F6-44D0-BF56-AF5FF5BDE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a:p>
        </p:txBody>
      </p:sp>
      <p:sp>
        <p:nvSpPr>
          <p:cNvPr id="21" name="Rectangle 14">
            <a:extLst>
              <a:ext uri="{FF2B5EF4-FFF2-40B4-BE49-F238E27FC236}">
                <a16:creationId xmlns:a16="http://schemas.microsoft.com/office/drawing/2014/main" id="{8117041D-1A7B-4ECA-AB68-3CFDB6726B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6220" y="0"/>
            <a:ext cx="4641314" cy="6858000"/>
          </a:xfrm>
          <a:prstGeom prst="rect">
            <a:avLst/>
          </a:prstGeom>
          <a:solidFill>
            <a:srgbClr val="4B5D5A"/>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35869" y="640080"/>
            <a:ext cx="3659246" cy="2862699"/>
          </a:xfrm>
        </p:spPr>
        <p:txBody>
          <a:bodyPr vert="horz" lIns="91440" tIns="45720" rIns="91440" bIns="45720" rtlCol="0" anchor="b">
            <a:normAutofit/>
          </a:bodyPr>
          <a:lstStyle/>
          <a:p>
            <a:r>
              <a:rPr lang="en-US" sz="4100" dirty="0">
                <a:solidFill>
                  <a:srgbClr val="FFFFFF"/>
                </a:solidFill>
              </a:rPr>
              <a:t>     </a:t>
            </a:r>
          </a:p>
        </p:txBody>
      </p:sp>
      <p:cxnSp>
        <p:nvCxnSpPr>
          <p:cNvPr id="17" name="Straight Connector 16">
            <a:extLst>
              <a:ext uri="{FF2B5EF4-FFF2-40B4-BE49-F238E27FC236}">
                <a16:creationId xmlns:a16="http://schemas.microsoft.com/office/drawing/2014/main" id="{ABCD2462-4C1E-401A-AC2D-F799A138B24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73852" y="3663649"/>
            <a:ext cx="338328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2" name="Picture 11" descr="Graphical user interface, text&#10;&#10;Description automatically generated">
            <a:extLst>
              <a:ext uri="{FF2B5EF4-FFF2-40B4-BE49-F238E27FC236}">
                <a16:creationId xmlns:a16="http://schemas.microsoft.com/office/drawing/2014/main" id="{64DA339A-89F3-4F82-813F-C689BC26795A}"/>
              </a:ext>
            </a:extLst>
          </p:cNvPr>
          <p:cNvPicPr>
            <a:picLocks noChangeAspect="1"/>
          </p:cNvPicPr>
          <p:nvPr/>
        </p:nvPicPr>
        <p:blipFill rotWithShape="1">
          <a:blip r:embed="rId2"/>
          <a:srcRect t="11087" b="5724"/>
          <a:stretch/>
        </p:blipFill>
        <p:spPr bwMode="auto">
          <a:xfrm>
            <a:off x="4675187" y="612523"/>
            <a:ext cx="7523033" cy="5728304"/>
          </a:xfrm>
          <a:prstGeom prst="rect">
            <a:avLst/>
          </a:prstGeom>
          <a:ln>
            <a:noFill/>
          </a:ln>
          <a:extLst>
            <a:ext uri="{53640926-AAD7-44D8-BBD7-CCE9431645EC}">
              <a14:shadowObscured xmlns:a14="http://schemas.microsoft.com/office/drawing/2010/main"/>
            </a:ext>
          </a:extLst>
        </p:spPr>
      </p:pic>
      <p:sp>
        <p:nvSpPr>
          <p:cNvPr id="14" name="TextBox 13">
            <a:extLst>
              <a:ext uri="{FF2B5EF4-FFF2-40B4-BE49-F238E27FC236}">
                <a16:creationId xmlns:a16="http://schemas.microsoft.com/office/drawing/2014/main" id="{3369170F-56DB-4AD4-9CAB-C208C6108BEB}"/>
              </a:ext>
            </a:extLst>
          </p:cNvPr>
          <p:cNvSpPr txBox="1"/>
          <p:nvPr/>
        </p:nvSpPr>
        <p:spPr>
          <a:xfrm>
            <a:off x="-6220" y="251582"/>
            <a:ext cx="4641314" cy="5441361"/>
          </a:xfrm>
          <a:prstGeom prst="rect">
            <a:avLst/>
          </a:prstGeom>
          <a:noFill/>
        </p:spPr>
        <p:txBody>
          <a:bodyPr wrap="square">
            <a:spAutoFit/>
          </a:bodyPr>
          <a:lstStyle/>
          <a:p>
            <a:pPr marL="285750" marR="0" indent="-285750">
              <a:lnSpc>
                <a:spcPct val="107000"/>
              </a:lnSpc>
              <a:spcBef>
                <a:spcPts val="0"/>
              </a:spcBef>
              <a:spcAft>
                <a:spcPts val="800"/>
              </a:spcAft>
              <a:buFont typeface="Arial" panose="020B0604020202020204" pitchFamily="34" charset="0"/>
              <a:buChar char="•"/>
            </a:pPr>
            <a:endParaRPr lang="en-US" dirty="0">
              <a:solidFill>
                <a:schemeClr val="bg2"/>
              </a:solidFill>
              <a:effectLst/>
              <a:latin typeface="Times New Roman" panose="02020603050405020304" pitchFamily="18" charset="0"/>
              <a:ea typeface="Calibri" panose="020F0502020204030204" pitchFamily="34" charset="0"/>
              <a:cs typeface="Times New Roman" panose="02020603050405020304" pitchFamily="18" charset="0"/>
            </a:endParaRPr>
          </a:p>
          <a:p>
            <a:pPr marL="285750" marR="0" indent="-285750">
              <a:lnSpc>
                <a:spcPct val="107000"/>
              </a:lnSpc>
              <a:spcBef>
                <a:spcPts val="0"/>
              </a:spcBef>
              <a:spcAft>
                <a:spcPts val="800"/>
              </a:spcAft>
              <a:buFont typeface="Arial" panose="020B0604020202020204" pitchFamily="34" charset="0"/>
              <a:buChar char="•"/>
            </a:pPr>
            <a:endParaRPr lang="en-US" dirty="0">
              <a:solidFill>
                <a:schemeClr val="bg2"/>
              </a:solidFill>
              <a:latin typeface="Times New Roman" panose="02020603050405020304" pitchFamily="18" charset="0"/>
              <a:ea typeface="Calibri" panose="020F0502020204030204" pitchFamily="34" charset="0"/>
              <a:cs typeface="Times New Roman" panose="02020603050405020304" pitchFamily="18" charset="0"/>
            </a:endParaRPr>
          </a:p>
          <a:p>
            <a:pPr marL="285750" marR="0" indent="-285750">
              <a:lnSpc>
                <a:spcPct val="107000"/>
              </a:lnSpc>
              <a:spcBef>
                <a:spcPts val="0"/>
              </a:spcBef>
              <a:spcAft>
                <a:spcPts val="800"/>
              </a:spcAft>
              <a:buFont typeface="Arial" panose="020B0604020202020204" pitchFamily="34" charset="0"/>
              <a:buChar char="•"/>
            </a:pPr>
            <a:r>
              <a:rPr lang="en-US" sz="2000" dirty="0">
                <a:solidFill>
                  <a:schemeClr val="bg2"/>
                </a:solidFill>
                <a:effectLst/>
                <a:latin typeface="Times New Roman" panose="02020603050405020304" pitchFamily="18" charset="0"/>
                <a:ea typeface="Calibri" panose="020F0502020204030204" pitchFamily="34" charset="0"/>
                <a:cs typeface="Times New Roman" panose="02020603050405020304" pitchFamily="18" charset="0"/>
              </a:rPr>
              <a:t>On figure shows that the CTEC 128 data file has been extracted or executed the file. </a:t>
            </a:r>
          </a:p>
          <a:p>
            <a:pPr marL="285750" marR="0" indent="-285750">
              <a:lnSpc>
                <a:spcPct val="107000"/>
              </a:lnSpc>
              <a:spcBef>
                <a:spcPts val="0"/>
              </a:spcBef>
              <a:spcAft>
                <a:spcPts val="800"/>
              </a:spcAft>
              <a:buFont typeface="Arial" panose="020B0604020202020204" pitchFamily="34" charset="0"/>
              <a:buChar char="•"/>
            </a:pPr>
            <a:endParaRPr lang="en-US" sz="2000" dirty="0">
              <a:solidFill>
                <a:schemeClr val="bg2"/>
              </a:solidFill>
              <a:latin typeface="Times New Roman" panose="02020603050405020304" pitchFamily="18" charset="0"/>
              <a:ea typeface="Calibri" panose="020F0502020204030204" pitchFamily="34" charset="0"/>
              <a:cs typeface="Times New Roman" panose="02020603050405020304" pitchFamily="18" charset="0"/>
            </a:endParaRPr>
          </a:p>
          <a:p>
            <a:pPr marR="0">
              <a:lnSpc>
                <a:spcPct val="107000"/>
              </a:lnSpc>
              <a:spcBef>
                <a:spcPts val="0"/>
              </a:spcBef>
              <a:spcAft>
                <a:spcPts val="800"/>
              </a:spcAft>
            </a:pPr>
            <a:endParaRPr lang="en-US" sz="2000" dirty="0">
              <a:solidFill>
                <a:schemeClr val="bg2"/>
              </a:solidFill>
              <a:effectLst/>
              <a:latin typeface="Times New Roman" panose="02020603050405020304" pitchFamily="18" charset="0"/>
              <a:ea typeface="Calibri" panose="020F0502020204030204" pitchFamily="34" charset="0"/>
              <a:cs typeface="Times New Roman" panose="02020603050405020304" pitchFamily="18" charset="0"/>
            </a:endParaRPr>
          </a:p>
          <a:p>
            <a:pPr marL="285750" marR="0" indent="-285750">
              <a:lnSpc>
                <a:spcPct val="107000"/>
              </a:lnSpc>
              <a:spcBef>
                <a:spcPts val="0"/>
              </a:spcBef>
              <a:spcAft>
                <a:spcPts val="800"/>
              </a:spcAft>
              <a:buFont typeface="Arial" panose="020B0604020202020204" pitchFamily="34" charset="0"/>
              <a:buChar char="•"/>
            </a:pPr>
            <a:r>
              <a:rPr lang="en-US" sz="2000" dirty="0">
                <a:solidFill>
                  <a:schemeClr val="bg2"/>
                </a:solidFill>
                <a:effectLst/>
                <a:latin typeface="Times New Roman" panose="02020603050405020304" pitchFamily="18" charset="0"/>
                <a:ea typeface="Calibri" panose="020F0502020204030204" pitchFamily="34" charset="0"/>
                <a:cs typeface="Arial" panose="020B0604020202020204" pitchFamily="34" charset="0"/>
              </a:rPr>
              <a:t>Its show that the file extracted data file from the </a:t>
            </a:r>
            <a:r>
              <a:rPr lang="en-US" sz="2000" dirty="0" err="1">
                <a:solidFill>
                  <a:schemeClr val="bg2"/>
                </a:solidFill>
                <a:effectLst/>
                <a:latin typeface="Times New Roman" panose="02020603050405020304" pitchFamily="18" charset="0"/>
                <a:ea typeface="Calibri" panose="020F0502020204030204" pitchFamily="34" charset="0"/>
                <a:cs typeface="Arial" panose="020B0604020202020204" pitchFamily="34" charset="0"/>
              </a:rPr>
              <a:t>jupyter</a:t>
            </a:r>
            <a:r>
              <a:rPr lang="en-US" sz="2000" dirty="0">
                <a:solidFill>
                  <a:schemeClr val="bg2"/>
                </a:solidFill>
                <a:effectLst/>
                <a:latin typeface="Times New Roman" panose="02020603050405020304" pitchFamily="18" charset="0"/>
                <a:ea typeface="Calibri" panose="020F0502020204030204" pitchFamily="34" charset="0"/>
                <a:cs typeface="Arial" panose="020B0604020202020204" pitchFamily="34" charset="0"/>
              </a:rPr>
              <a:t> notebook</a:t>
            </a:r>
            <a:r>
              <a:rPr lang="en-US" sz="2000" dirty="0">
                <a:solidFill>
                  <a:schemeClr val="bg2"/>
                </a:solidFill>
                <a:latin typeface="Times New Roman" panose="02020603050405020304" pitchFamily="18" charset="0"/>
                <a:ea typeface="Calibri" panose="020F0502020204030204" pitchFamily="34" charset="0"/>
                <a:cs typeface="Arial" panose="020B0604020202020204" pitchFamily="34" charset="0"/>
              </a:rPr>
              <a:t>.</a:t>
            </a:r>
            <a:r>
              <a:rPr lang="en-US" sz="2000" dirty="0">
                <a:solidFill>
                  <a:schemeClr val="bg2"/>
                </a:solidFill>
                <a:effectLst/>
                <a:latin typeface="Times New Roman" panose="02020603050405020304" pitchFamily="18" charset="0"/>
                <a:ea typeface="Calibri" panose="020F0502020204030204" pitchFamily="34" charset="0"/>
                <a:cs typeface="Arial" panose="020B0604020202020204" pitchFamily="34" charset="0"/>
              </a:rPr>
              <a:t> </a:t>
            </a:r>
          </a:p>
          <a:p>
            <a:pPr marL="285750" marR="0" indent="-285750">
              <a:lnSpc>
                <a:spcPct val="107000"/>
              </a:lnSpc>
              <a:spcBef>
                <a:spcPts val="0"/>
              </a:spcBef>
              <a:spcAft>
                <a:spcPts val="800"/>
              </a:spcAft>
              <a:buFont typeface="Arial" panose="020B0604020202020204" pitchFamily="34" charset="0"/>
              <a:buChar char="•"/>
            </a:pPr>
            <a:endParaRPr lang="en-US" sz="2000" dirty="0">
              <a:solidFill>
                <a:schemeClr val="bg2"/>
              </a:solidFill>
              <a:latin typeface="Times New Roman" panose="02020603050405020304" pitchFamily="18" charset="0"/>
              <a:ea typeface="Calibri" panose="020F0502020204030204" pitchFamily="34" charset="0"/>
              <a:cs typeface="Arial" panose="020B0604020202020204" pitchFamily="34" charset="0"/>
            </a:endParaRPr>
          </a:p>
          <a:p>
            <a:pPr marR="0">
              <a:lnSpc>
                <a:spcPct val="107000"/>
              </a:lnSpc>
              <a:spcBef>
                <a:spcPts val="0"/>
              </a:spcBef>
              <a:spcAft>
                <a:spcPts val="800"/>
              </a:spcAft>
            </a:pPr>
            <a:endParaRPr lang="en-US" sz="2000" dirty="0">
              <a:solidFill>
                <a:schemeClr val="bg2"/>
              </a:solidFill>
              <a:effectLst/>
              <a:latin typeface="Times New Roman" panose="02020603050405020304" pitchFamily="18" charset="0"/>
              <a:ea typeface="Calibri" panose="020F0502020204030204" pitchFamily="34" charset="0"/>
              <a:cs typeface="Arial" panose="020B0604020202020204" pitchFamily="34" charset="0"/>
            </a:endParaRPr>
          </a:p>
          <a:p>
            <a:pPr marL="285750" marR="0" indent="-285750">
              <a:lnSpc>
                <a:spcPct val="107000"/>
              </a:lnSpc>
              <a:spcBef>
                <a:spcPts val="0"/>
              </a:spcBef>
              <a:spcAft>
                <a:spcPts val="800"/>
              </a:spcAft>
              <a:buFont typeface="Arial" panose="020B0604020202020204" pitchFamily="34" charset="0"/>
              <a:buChar char="•"/>
            </a:pPr>
            <a:r>
              <a:rPr lang="en-US" sz="2000" dirty="0">
                <a:solidFill>
                  <a:schemeClr val="bg2"/>
                </a:solidFill>
                <a:latin typeface="Times New Roman" panose="02020603050405020304" pitchFamily="18" charset="0"/>
                <a:ea typeface="Calibri" panose="020F0502020204030204" pitchFamily="34" charset="0"/>
                <a:cs typeface="Arial" panose="020B0604020202020204" pitchFamily="34" charset="0"/>
              </a:rPr>
              <a:t>Y</a:t>
            </a:r>
            <a:r>
              <a:rPr lang="en-US" sz="2000" dirty="0">
                <a:solidFill>
                  <a:schemeClr val="bg2"/>
                </a:solidFill>
                <a:effectLst/>
                <a:latin typeface="Times New Roman" panose="02020603050405020304" pitchFamily="18" charset="0"/>
                <a:ea typeface="Calibri" panose="020F0502020204030204" pitchFamily="34" charset="0"/>
                <a:cs typeface="Arial" panose="020B0604020202020204" pitchFamily="34" charset="0"/>
              </a:rPr>
              <a:t>ou can check as </a:t>
            </a:r>
            <a:r>
              <a:rPr lang="en-US" sz="2000" i="1" dirty="0" err="1">
                <a:solidFill>
                  <a:schemeClr val="bg2"/>
                </a:solidFill>
                <a:effectLst/>
                <a:latin typeface="Times New Roman" panose="02020603050405020304" pitchFamily="18" charset="0"/>
                <a:ea typeface="Calibri" panose="020F0502020204030204" pitchFamily="34" charset="0"/>
                <a:cs typeface="Arial" panose="020B0604020202020204" pitchFamily="34" charset="0"/>
              </a:rPr>
              <a:t>df</a:t>
            </a:r>
            <a:r>
              <a:rPr lang="en-US" sz="2000" dirty="0">
                <a:solidFill>
                  <a:schemeClr val="bg2"/>
                </a:solidFill>
                <a:effectLst/>
                <a:latin typeface="Times New Roman" panose="02020603050405020304" pitchFamily="18" charset="0"/>
                <a:ea typeface="Calibri" panose="020F0502020204030204" pitchFamily="34" charset="0"/>
                <a:cs typeface="Arial" panose="020B0604020202020204" pitchFamily="34" charset="0"/>
              </a:rPr>
              <a:t> and when you run it will show the first five rows and the last five rows.</a:t>
            </a:r>
            <a:endParaRPr lang="en-US" sz="2000" dirty="0">
              <a:solidFill>
                <a:schemeClr val="bg2"/>
              </a:solidFill>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19188436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8">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9" name="Straight Connector 10">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20" name="Rectangle 12">
            <a:extLst>
              <a:ext uri="{FF2B5EF4-FFF2-40B4-BE49-F238E27FC236}">
                <a16:creationId xmlns:a16="http://schemas.microsoft.com/office/drawing/2014/main" id="{B4D0E555-16F6-44D0-BF56-AF5FF5BDE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a:p>
        </p:txBody>
      </p:sp>
      <p:sp>
        <p:nvSpPr>
          <p:cNvPr id="21" name="Rectangle 14">
            <a:extLst>
              <a:ext uri="{FF2B5EF4-FFF2-40B4-BE49-F238E27FC236}">
                <a16:creationId xmlns:a16="http://schemas.microsoft.com/office/drawing/2014/main" id="{8117041D-1A7B-4ECA-AB68-3CFDB6726B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6220" y="0"/>
            <a:ext cx="4641314" cy="6858000"/>
          </a:xfrm>
          <a:prstGeom prst="rect">
            <a:avLst/>
          </a:prstGeom>
          <a:solidFill>
            <a:srgbClr val="4B5D5A"/>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35869" y="640080"/>
            <a:ext cx="3659246" cy="2862699"/>
          </a:xfrm>
        </p:spPr>
        <p:txBody>
          <a:bodyPr vert="horz" lIns="91440" tIns="45720" rIns="91440" bIns="45720" rtlCol="0" anchor="b">
            <a:normAutofit/>
          </a:bodyPr>
          <a:lstStyle/>
          <a:p>
            <a:r>
              <a:rPr lang="en-US" sz="4100" dirty="0">
                <a:solidFill>
                  <a:srgbClr val="FFFFFF"/>
                </a:solidFill>
              </a:rPr>
              <a:t>     </a:t>
            </a:r>
          </a:p>
        </p:txBody>
      </p:sp>
      <p:cxnSp>
        <p:nvCxnSpPr>
          <p:cNvPr id="17" name="Straight Connector 16">
            <a:extLst>
              <a:ext uri="{FF2B5EF4-FFF2-40B4-BE49-F238E27FC236}">
                <a16:creationId xmlns:a16="http://schemas.microsoft.com/office/drawing/2014/main" id="{ABCD2462-4C1E-401A-AC2D-F799A138B24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73852" y="3663649"/>
            <a:ext cx="338328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2" name="Picture 11" descr="Graphical user interface, text, application, table&#10;&#10;Description automatically generated">
            <a:extLst>
              <a:ext uri="{FF2B5EF4-FFF2-40B4-BE49-F238E27FC236}">
                <a16:creationId xmlns:a16="http://schemas.microsoft.com/office/drawing/2014/main" id="{7E51E76C-4B01-439D-8371-8407BBDC8A33}"/>
              </a:ext>
            </a:extLst>
          </p:cNvPr>
          <p:cNvPicPr>
            <a:picLocks noChangeAspect="1"/>
          </p:cNvPicPr>
          <p:nvPr/>
        </p:nvPicPr>
        <p:blipFill rotWithShape="1">
          <a:blip r:embed="rId2"/>
          <a:srcRect t="11500" b="5413"/>
          <a:stretch/>
        </p:blipFill>
        <p:spPr bwMode="auto">
          <a:xfrm>
            <a:off x="4823581" y="99182"/>
            <a:ext cx="7291009" cy="6605918"/>
          </a:xfrm>
          <a:prstGeom prst="rect">
            <a:avLst/>
          </a:prstGeom>
          <a:ln>
            <a:noFill/>
          </a:ln>
          <a:extLst>
            <a:ext uri="{53640926-AAD7-44D8-BBD7-CCE9431645EC}">
              <a14:shadowObscured xmlns:a14="http://schemas.microsoft.com/office/drawing/2010/main"/>
            </a:ext>
          </a:extLst>
        </p:spPr>
      </p:pic>
      <p:sp>
        <p:nvSpPr>
          <p:cNvPr id="14" name="TextBox 13">
            <a:extLst>
              <a:ext uri="{FF2B5EF4-FFF2-40B4-BE49-F238E27FC236}">
                <a16:creationId xmlns:a16="http://schemas.microsoft.com/office/drawing/2014/main" id="{9BB9438E-AC9D-4B5D-9D6A-8E0E6265946A}"/>
              </a:ext>
            </a:extLst>
          </p:cNvPr>
          <p:cNvSpPr txBox="1"/>
          <p:nvPr/>
        </p:nvSpPr>
        <p:spPr>
          <a:xfrm>
            <a:off x="120952" y="145143"/>
            <a:ext cx="4276877" cy="4462760"/>
          </a:xfrm>
          <a:prstGeom prst="rect">
            <a:avLst/>
          </a:prstGeom>
          <a:noFill/>
        </p:spPr>
        <p:txBody>
          <a:bodyPr wrap="square">
            <a:spAutoFit/>
          </a:bodyPr>
          <a:lstStyle/>
          <a:p>
            <a:pPr marL="285750" marR="0" indent="-285750" algn="just">
              <a:spcBef>
                <a:spcPts val="0"/>
              </a:spcBef>
              <a:spcAft>
                <a:spcPts val="1000"/>
              </a:spcAft>
              <a:buFont typeface="Arial" panose="020B0604020202020204" pitchFamily="34" charset="0"/>
              <a:buChar char="•"/>
            </a:pPr>
            <a:r>
              <a:rPr lang="en-US" sz="1800" i="0" dirty="0">
                <a:solidFill>
                  <a:schemeClr val="bg2"/>
                </a:solidFill>
                <a:effectLst/>
                <a:latin typeface="Times New Roman" panose="02020603050405020304" pitchFamily="18" charset="0"/>
                <a:ea typeface="Calibri" panose="020F0502020204030204" pitchFamily="34" charset="0"/>
                <a:cs typeface="Arial" panose="020B0604020202020204" pitchFamily="34" charset="0"/>
              </a:rPr>
              <a:t>Figure shows that the file contains a large amount of data on </a:t>
            </a:r>
            <a:r>
              <a:rPr lang="en-US" sz="1800" i="0" dirty="0" err="1">
                <a:solidFill>
                  <a:schemeClr val="bg2"/>
                </a:solidFill>
                <a:effectLst/>
                <a:latin typeface="Times New Roman" panose="02020603050405020304" pitchFamily="18" charset="0"/>
                <a:ea typeface="Calibri" panose="020F0502020204030204" pitchFamily="34" charset="0"/>
                <a:cs typeface="Arial" panose="020B0604020202020204" pitchFamily="34" charset="0"/>
              </a:rPr>
              <a:t>jupyter</a:t>
            </a:r>
            <a:r>
              <a:rPr lang="en-US" sz="1800" i="0" dirty="0">
                <a:solidFill>
                  <a:schemeClr val="bg2"/>
                </a:solidFill>
                <a:effectLst/>
                <a:latin typeface="Times New Roman" panose="02020603050405020304" pitchFamily="18" charset="0"/>
                <a:ea typeface="Calibri" panose="020F0502020204030204" pitchFamily="34" charset="0"/>
                <a:cs typeface="Arial" panose="020B0604020202020204" pitchFamily="34" charset="0"/>
              </a:rPr>
              <a:t> notebook</a:t>
            </a:r>
          </a:p>
          <a:p>
            <a:pPr marL="285750" marR="0" indent="-285750" algn="just">
              <a:spcBef>
                <a:spcPts val="0"/>
              </a:spcBef>
              <a:spcAft>
                <a:spcPts val="1000"/>
              </a:spcAft>
              <a:buFont typeface="Arial" panose="020B0604020202020204" pitchFamily="34" charset="0"/>
              <a:buChar char="•"/>
            </a:pPr>
            <a:r>
              <a:rPr lang="en-US" sz="1800" i="0" dirty="0">
                <a:solidFill>
                  <a:schemeClr val="bg2"/>
                </a:solidFill>
                <a:effectLst/>
                <a:latin typeface="Times New Roman" panose="02020603050405020304" pitchFamily="18" charset="0"/>
                <a:ea typeface="Calibri" panose="020F0502020204030204" pitchFamily="34" charset="0"/>
                <a:cs typeface="Arial" panose="020B0604020202020204" pitchFamily="34" charset="0"/>
              </a:rPr>
              <a:t> </a:t>
            </a:r>
            <a:r>
              <a:rPr lang="en-US" dirty="0">
                <a:solidFill>
                  <a:schemeClr val="bg2"/>
                </a:solidFill>
                <a:latin typeface="Times New Roman" panose="02020603050405020304" pitchFamily="18" charset="0"/>
                <a:ea typeface="Calibri" panose="020F0502020204030204" pitchFamily="34" charset="0"/>
                <a:cs typeface="Arial" panose="020B0604020202020204" pitchFamily="34" charset="0"/>
              </a:rPr>
              <a:t>I</a:t>
            </a:r>
            <a:r>
              <a:rPr lang="en-US" sz="1800" i="0" dirty="0">
                <a:solidFill>
                  <a:schemeClr val="bg2"/>
                </a:solidFill>
                <a:effectLst/>
                <a:latin typeface="Times New Roman" panose="02020603050405020304" pitchFamily="18" charset="0"/>
                <a:ea typeface="Calibri" panose="020F0502020204030204" pitchFamily="34" charset="0"/>
                <a:cs typeface="Arial" panose="020B0604020202020204" pitchFamily="34" charset="0"/>
              </a:rPr>
              <a:t>t will not extract all of it </a:t>
            </a:r>
          </a:p>
          <a:p>
            <a:pPr marL="285750" marR="0" indent="-285750" algn="just">
              <a:spcBef>
                <a:spcPts val="0"/>
              </a:spcBef>
              <a:spcAft>
                <a:spcPts val="1000"/>
              </a:spcAft>
              <a:buFont typeface="Arial" panose="020B0604020202020204" pitchFamily="34" charset="0"/>
              <a:buChar char="•"/>
            </a:pPr>
            <a:r>
              <a:rPr lang="en-US" dirty="0">
                <a:solidFill>
                  <a:schemeClr val="bg2"/>
                </a:solidFill>
                <a:latin typeface="Times New Roman" panose="02020603050405020304" pitchFamily="18" charset="0"/>
                <a:ea typeface="Calibri" panose="020F0502020204030204" pitchFamily="34" charset="0"/>
                <a:cs typeface="Arial" panose="020B0604020202020204" pitchFamily="34" charset="0"/>
              </a:rPr>
              <a:t>Since the data is large, we can </a:t>
            </a:r>
            <a:r>
              <a:rPr lang="en-US" sz="1800" i="0" dirty="0">
                <a:solidFill>
                  <a:schemeClr val="bg2"/>
                </a:solidFill>
                <a:effectLst/>
                <a:latin typeface="Times New Roman" panose="02020603050405020304" pitchFamily="18" charset="0"/>
                <a:ea typeface="Calibri" panose="020F0502020204030204" pitchFamily="34" charset="0"/>
                <a:cs typeface="Arial" panose="020B0604020202020204" pitchFamily="34" charset="0"/>
              </a:rPr>
              <a:t>specify it how many data file we have to execute.</a:t>
            </a:r>
          </a:p>
          <a:p>
            <a:pPr marL="285750" marR="0" indent="-285750" algn="just">
              <a:spcBef>
                <a:spcPts val="0"/>
              </a:spcBef>
              <a:spcAft>
                <a:spcPts val="1000"/>
              </a:spcAft>
              <a:buFont typeface="Arial" panose="020B0604020202020204" pitchFamily="34" charset="0"/>
              <a:buChar char="•"/>
            </a:pPr>
            <a:r>
              <a:rPr lang="en-US" sz="1800" i="0" dirty="0">
                <a:solidFill>
                  <a:schemeClr val="bg2"/>
                </a:solidFill>
                <a:effectLst/>
                <a:latin typeface="Times New Roman" panose="02020603050405020304" pitchFamily="18" charset="0"/>
                <a:ea typeface="Calibri" panose="020F0502020204030204" pitchFamily="34" charset="0"/>
                <a:cs typeface="Arial" panose="020B0604020202020204" pitchFamily="34" charset="0"/>
              </a:rPr>
              <a:t>For example:</a:t>
            </a:r>
          </a:p>
          <a:p>
            <a:pPr marL="285750" marR="0" indent="-285750" algn="just">
              <a:spcBef>
                <a:spcPts val="0"/>
              </a:spcBef>
              <a:spcAft>
                <a:spcPts val="1000"/>
              </a:spcAft>
              <a:buFont typeface="Arial" panose="020B0604020202020204" pitchFamily="34" charset="0"/>
              <a:buChar char="•"/>
            </a:pPr>
            <a:r>
              <a:rPr lang="en-US" sz="1800" i="0" dirty="0">
                <a:solidFill>
                  <a:schemeClr val="bg2"/>
                </a:solidFill>
                <a:effectLst/>
                <a:latin typeface="Times New Roman" panose="02020603050405020304" pitchFamily="18" charset="0"/>
                <a:ea typeface="Calibri" panose="020F0502020204030204" pitchFamily="34" charset="0"/>
                <a:cs typeface="Arial" panose="020B0604020202020204" pitchFamily="34" charset="0"/>
              </a:rPr>
              <a:t> </a:t>
            </a:r>
            <a:r>
              <a:rPr lang="en-US" sz="1800" i="0" dirty="0" err="1">
                <a:solidFill>
                  <a:schemeClr val="bg2"/>
                </a:solidFill>
                <a:effectLst/>
                <a:latin typeface="Times New Roman" panose="02020603050405020304" pitchFamily="18" charset="0"/>
                <a:ea typeface="Calibri" panose="020F0502020204030204" pitchFamily="34" charset="0"/>
                <a:cs typeface="Arial" panose="020B0604020202020204" pitchFamily="34" charset="0"/>
              </a:rPr>
              <a:t>df.head</a:t>
            </a:r>
            <a:r>
              <a:rPr lang="en-US" sz="1800" i="0" dirty="0">
                <a:solidFill>
                  <a:schemeClr val="bg2"/>
                </a:solidFill>
                <a:effectLst/>
                <a:latin typeface="Times New Roman" panose="02020603050405020304" pitchFamily="18" charset="0"/>
                <a:ea typeface="Calibri" panose="020F0502020204030204" pitchFamily="34" charset="0"/>
                <a:cs typeface="Arial" panose="020B0604020202020204" pitchFamily="34" charset="0"/>
              </a:rPr>
              <a:t> () </a:t>
            </a:r>
          </a:p>
          <a:p>
            <a:pPr marL="285750" marR="0" indent="-285750" algn="just">
              <a:spcBef>
                <a:spcPts val="0"/>
              </a:spcBef>
              <a:spcAft>
                <a:spcPts val="1000"/>
              </a:spcAft>
              <a:buFont typeface="Arial" panose="020B0604020202020204" pitchFamily="34" charset="0"/>
              <a:buChar char="•"/>
            </a:pPr>
            <a:r>
              <a:rPr lang="en-US" sz="1800" i="0" dirty="0">
                <a:solidFill>
                  <a:schemeClr val="bg2"/>
                </a:solidFill>
                <a:effectLst/>
                <a:latin typeface="Times New Roman" panose="02020603050405020304" pitchFamily="18" charset="0"/>
                <a:ea typeface="Calibri" panose="020F0502020204030204" pitchFamily="34" charset="0"/>
                <a:cs typeface="Arial" panose="020B0604020202020204" pitchFamily="34" charset="0"/>
              </a:rPr>
              <a:t>In this case </a:t>
            </a:r>
            <a:r>
              <a:rPr lang="en-US" sz="1800" i="0" dirty="0" err="1">
                <a:solidFill>
                  <a:schemeClr val="bg2"/>
                </a:solidFill>
                <a:effectLst/>
                <a:latin typeface="Times New Roman" panose="02020603050405020304" pitchFamily="18" charset="0"/>
                <a:ea typeface="Calibri" panose="020F0502020204030204" pitchFamily="34" charset="0"/>
                <a:cs typeface="Arial" panose="020B0604020202020204" pitchFamily="34" charset="0"/>
              </a:rPr>
              <a:t>jupyter</a:t>
            </a:r>
            <a:r>
              <a:rPr lang="en-US" sz="1800" i="0" dirty="0">
                <a:solidFill>
                  <a:schemeClr val="bg2"/>
                </a:solidFill>
                <a:effectLst/>
                <a:latin typeface="Times New Roman" panose="02020603050405020304" pitchFamily="18" charset="0"/>
                <a:ea typeface="Calibri" panose="020F0502020204030204" pitchFamily="34" charset="0"/>
                <a:cs typeface="Arial" panose="020B0604020202020204" pitchFamily="34" charset="0"/>
              </a:rPr>
              <a:t> notebook will extract five data file headings by default. </a:t>
            </a:r>
          </a:p>
          <a:p>
            <a:pPr marL="285750" marR="0" indent="-285750" algn="just">
              <a:spcBef>
                <a:spcPts val="0"/>
              </a:spcBef>
              <a:spcAft>
                <a:spcPts val="1000"/>
              </a:spcAft>
              <a:buFont typeface="Arial" panose="020B0604020202020204" pitchFamily="34" charset="0"/>
              <a:buChar char="•"/>
            </a:pPr>
            <a:r>
              <a:rPr lang="en-US" sz="1800" i="0" dirty="0">
                <a:solidFill>
                  <a:schemeClr val="bg2"/>
                </a:solidFill>
                <a:effectLst/>
                <a:latin typeface="Times New Roman" panose="02020603050405020304" pitchFamily="18" charset="0"/>
                <a:ea typeface="Calibri" panose="020F0502020204030204" pitchFamily="34" charset="0"/>
                <a:cs typeface="Arial" panose="020B0604020202020204" pitchFamily="34" charset="0"/>
              </a:rPr>
              <a:t>If you want to extract more than five files, </a:t>
            </a:r>
            <a:r>
              <a:rPr lang="en-US" b="0" i="0" dirty="0">
                <a:solidFill>
                  <a:schemeClr val="bg2"/>
                </a:solidFill>
                <a:effectLst/>
                <a:latin typeface="Times New Roman" panose="02020603050405020304" pitchFamily="18" charset="0"/>
                <a:cs typeface="Times New Roman" panose="02020603050405020304" pitchFamily="18" charset="0"/>
              </a:rPr>
              <a:t>you may insert a value between the parenthesis to change the number of rows returned.</a:t>
            </a:r>
            <a:endParaRPr lang="en-US" i="1" dirty="0">
              <a:solidFill>
                <a:schemeClr val="bg2"/>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3679365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8">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9" name="Straight Connector 10">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20" name="Rectangle 12">
            <a:extLst>
              <a:ext uri="{FF2B5EF4-FFF2-40B4-BE49-F238E27FC236}">
                <a16:creationId xmlns:a16="http://schemas.microsoft.com/office/drawing/2014/main" id="{B4D0E555-16F6-44D0-BF56-AF5FF5BDE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a:p>
        </p:txBody>
      </p:sp>
      <p:sp>
        <p:nvSpPr>
          <p:cNvPr id="21" name="Rectangle 14">
            <a:extLst>
              <a:ext uri="{FF2B5EF4-FFF2-40B4-BE49-F238E27FC236}">
                <a16:creationId xmlns:a16="http://schemas.microsoft.com/office/drawing/2014/main" id="{8117041D-1A7B-4ECA-AB68-3CFDB6726B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6220" y="0"/>
            <a:ext cx="4641314" cy="6858000"/>
          </a:xfrm>
          <a:prstGeom prst="rect">
            <a:avLst/>
          </a:prstGeom>
          <a:solidFill>
            <a:srgbClr val="4B5D5A"/>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35869" y="640080"/>
            <a:ext cx="3659246" cy="2862699"/>
          </a:xfrm>
        </p:spPr>
        <p:txBody>
          <a:bodyPr vert="horz" lIns="91440" tIns="45720" rIns="91440" bIns="45720" rtlCol="0" anchor="b">
            <a:normAutofit/>
          </a:bodyPr>
          <a:lstStyle/>
          <a:p>
            <a:r>
              <a:rPr lang="en-US" sz="4100">
                <a:solidFill>
                  <a:srgbClr val="FFFFFF"/>
                </a:solidFill>
              </a:rPr>
              <a:t>     </a:t>
            </a:r>
          </a:p>
        </p:txBody>
      </p:sp>
      <p:cxnSp>
        <p:nvCxnSpPr>
          <p:cNvPr id="17" name="Straight Connector 16">
            <a:extLst>
              <a:ext uri="{FF2B5EF4-FFF2-40B4-BE49-F238E27FC236}">
                <a16:creationId xmlns:a16="http://schemas.microsoft.com/office/drawing/2014/main" id="{ABCD2462-4C1E-401A-AC2D-F799A138B24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73852" y="3663649"/>
            <a:ext cx="338328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2" name="Picture 11" descr="Graphical user interface, text, table&#10;&#10;Description automatically generated">
            <a:extLst>
              <a:ext uri="{FF2B5EF4-FFF2-40B4-BE49-F238E27FC236}">
                <a16:creationId xmlns:a16="http://schemas.microsoft.com/office/drawing/2014/main" id="{965B5478-05F7-4C47-8E49-AC2FBB11183F}"/>
              </a:ext>
            </a:extLst>
          </p:cNvPr>
          <p:cNvPicPr>
            <a:picLocks noChangeAspect="1"/>
          </p:cNvPicPr>
          <p:nvPr/>
        </p:nvPicPr>
        <p:blipFill rotWithShape="1">
          <a:blip r:embed="rId2"/>
          <a:srcRect t="9842" b="6553"/>
          <a:stretch/>
        </p:blipFill>
        <p:spPr bwMode="auto">
          <a:xfrm>
            <a:off x="4736495" y="309639"/>
            <a:ext cx="7247467" cy="6366932"/>
          </a:xfrm>
          <a:prstGeom prst="rect">
            <a:avLst/>
          </a:prstGeom>
          <a:ln>
            <a:noFill/>
          </a:ln>
          <a:extLst>
            <a:ext uri="{53640926-AAD7-44D8-BBD7-CCE9431645EC}">
              <a14:shadowObscured xmlns:a14="http://schemas.microsoft.com/office/drawing/2010/main"/>
            </a:ext>
          </a:extLst>
        </p:spPr>
      </p:pic>
      <p:sp>
        <p:nvSpPr>
          <p:cNvPr id="14" name="TextBox 13">
            <a:extLst>
              <a:ext uri="{FF2B5EF4-FFF2-40B4-BE49-F238E27FC236}">
                <a16:creationId xmlns:a16="http://schemas.microsoft.com/office/drawing/2014/main" id="{01DE6481-5CB4-43C4-A710-9C8035BDEB3E}"/>
              </a:ext>
            </a:extLst>
          </p:cNvPr>
          <p:cNvSpPr txBox="1"/>
          <p:nvPr/>
        </p:nvSpPr>
        <p:spPr>
          <a:xfrm>
            <a:off x="3175" y="0"/>
            <a:ext cx="4443035" cy="5647700"/>
          </a:xfrm>
          <a:prstGeom prst="rect">
            <a:avLst/>
          </a:prstGeom>
          <a:noFill/>
        </p:spPr>
        <p:txBody>
          <a:bodyPr wrap="square">
            <a:spAutoFit/>
          </a:bodyPr>
          <a:lstStyle/>
          <a:p>
            <a:pPr marL="285750" marR="0" indent="-285750" algn="just">
              <a:spcBef>
                <a:spcPts val="0"/>
              </a:spcBef>
              <a:spcAft>
                <a:spcPts val="1000"/>
              </a:spcAft>
              <a:buFont typeface="Arial" panose="020B0604020202020204" pitchFamily="34" charset="0"/>
              <a:buChar char="•"/>
            </a:pPr>
            <a:r>
              <a:rPr lang="en-US" sz="2000" i="0" dirty="0">
                <a:solidFill>
                  <a:schemeClr val="bg2"/>
                </a:solidFill>
                <a:effectLst/>
                <a:latin typeface="Times New Roman" panose="02020603050405020304" pitchFamily="18" charset="0"/>
                <a:ea typeface="Calibri" panose="020F0502020204030204" pitchFamily="34" charset="0"/>
                <a:cs typeface="Times New Roman" panose="02020603050405020304" pitchFamily="18" charset="0"/>
              </a:rPr>
              <a:t>Figure shows that the file contains a large amount of data on </a:t>
            </a:r>
            <a:r>
              <a:rPr lang="en-US" sz="2000" i="0" dirty="0" err="1">
                <a:solidFill>
                  <a:schemeClr val="bg2"/>
                </a:solidFill>
                <a:effectLst/>
                <a:latin typeface="Times New Roman" panose="02020603050405020304" pitchFamily="18" charset="0"/>
                <a:ea typeface="Calibri" panose="020F0502020204030204" pitchFamily="34" charset="0"/>
                <a:cs typeface="Times New Roman" panose="02020603050405020304" pitchFamily="18" charset="0"/>
              </a:rPr>
              <a:t>jupyter</a:t>
            </a:r>
            <a:r>
              <a:rPr lang="en-US" sz="2000" i="0" dirty="0">
                <a:solidFill>
                  <a:schemeClr val="bg2"/>
                </a:solidFill>
                <a:effectLst/>
                <a:latin typeface="Times New Roman" panose="02020603050405020304" pitchFamily="18" charset="0"/>
                <a:ea typeface="Calibri" panose="020F0502020204030204" pitchFamily="34" charset="0"/>
                <a:cs typeface="Times New Roman" panose="02020603050405020304" pitchFamily="18" charset="0"/>
              </a:rPr>
              <a:t> notebook</a:t>
            </a:r>
          </a:p>
          <a:p>
            <a:pPr marL="285750" marR="0" indent="-285750" algn="just">
              <a:spcBef>
                <a:spcPts val="0"/>
              </a:spcBef>
              <a:spcAft>
                <a:spcPts val="1000"/>
              </a:spcAft>
              <a:buFont typeface="Arial" panose="020B0604020202020204" pitchFamily="34" charset="0"/>
              <a:buChar char="•"/>
            </a:pPr>
            <a:r>
              <a:rPr lang="en-US" sz="2000" i="0" dirty="0">
                <a:solidFill>
                  <a:schemeClr val="bg2"/>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a:solidFill>
                  <a:schemeClr val="bg2"/>
                </a:solidFill>
                <a:latin typeface="Times New Roman" panose="02020603050405020304" pitchFamily="18" charset="0"/>
                <a:ea typeface="Calibri" panose="020F0502020204030204" pitchFamily="34" charset="0"/>
                <a:cs typeface="Times New Roman" panose="02020603050405020304" pitchFamily="18" charset="0"/>
              </a:rPr>
              <a:t>I</a:t>
            </a:r>
            <a:r>
              <a:rPr lang="en-US" sz="2000" i="0" dirty="0">
                <a:solidFill>
                  <a:schemeClr val="bg2"/>
                </a:solidFill>
                <a:effectLst/>
                <a:latin typeface="Times New Roman" panose="02020603050405020304" pitchFamily="18" charset="0"/>
                <a:ea typeface="Calibri" panose="020F0502020204030204" pitchFamily="34" charset="0"/>
                <a:cs typeface="Times New Roman" panose="02020603050405020304" pitchFamily="18" charset="0"/>
              </a:rPr>
              <a:t>t will not extract all of it but when you use </a:t>
            </a:r>
            <a:r>
              <a:rPr lang="en-US" sz="2000" i="0" dirty="0" err="1">
                <a:solidFill>
                  <a:schemeClr val="bg2"/>
                </a:solidFill>
                <a:effectLst/>
                <a:latin typeface="Times New Roman" panose="02020603050405020304" pitchFamily="18" charset="0"/>
                <a:ea typeface="Calibri" panose="020F0502020204030204" pitchFamily="34" charset="0"/>
                <a:cs typeface="Times New Roman" panose="02020603050405020304" pitchFamily="18" charset="0"/>
              </a:rPr>
              <a:t>df.tail</a:t>
            </a:r>
            <a:r>
              <a:rPr lang="en-US" sz="2000" i="0" dirty="0">
                <a:solidFill>
                  <a:schemeClr val="bg2"/>
                </a:solidFill>
                <a:effectLst/>
                <a:latin typeface="Times New Roman" panose="02020603050405020304" pitchFamily="18" charset="0"/>
                <a:ea typeface="Calibri" panose="020F0502020204030204" pitchFamily="34" charset="0"/>
                <a:cs typeface="Times New Roman" panose="02020603050405020304" pitchFamily="18" charset="0"/>
              </a:rPr>
              <a:t>() it will shows the last part of the file.</a:t>
            </a:r>
          </a:p>
          <a:p>
            <a:pPr marL="285750" marR="0" indent="-285750" algn="just">
              <a:spcBef>
                <a:spcPts val="0"/>
              </a:spcBef>
              <a:spcAft>
                <a:spcPts val="1000"/>
              </a:spcAft>
              <a:buFont typeface="Arial" panose="020B0604020202020204" pitchFamily="34" charset="0"/>
              <a:buChar char="•"/>
            </a:pPr>
            <a:r>
              <a:rPr lang="en-US" sz="2000" i="0" dirty="0">
                <a:solidFill>
                  <a:schemeClr val="bg2"/>
                </a:solidFill>
                <a:effectLst/>
                <a:latin typeface="Times New Roman" panose="02020603050405020304" pitchFamily="18" charset="0"/>
                <a:ea typeface="Calibri" panose="020F0502020204030204" pitchFamily="34" charset="0"/>
                <a:cs typeface="Times New Roman" panose="02020603050405020304" pitchFamily="18" charset="0"/>
              </a:rPr>
              <a:t>For example:</a:t>
            </a:r>
          </a:p>
          <a:p>
            <a:pPr marL="285750" marR="0" indent="-285750" algn="just">
              <a:spcBef>
                <a:spcPts val="0"/>
              </a:spcBef>
              <a:spcAft>
                <a:spcPts val="1000"/>
              </a:spcAft>
              <a:buFont typeface="Arial" panose="020B0604020202020204" pitchFamily="34" charset="0"/>
              <a:buChar char="•"/>
            </a:pPr>
            <a:r>
              <a:rPr lang="en-US" sz="2000" i="0" dirty="0">
                <a:solidFill>
                  <a:schemeClr val="bg2"/>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i="0" dirty="0" err="1">
                <a:solidFill>
                  <a:schemeClr val="bg2"/>
                </a:solidFill>
                <a:effectLst/>
                <a:latin typeface="Times New Roman" panose="02020603050405020304" pitchFamily="18" charset="0"/>
                <a:ea typeface="Calibri" panose="020F0502020204030204" pitchFamily="34" charset="0"/>
                <a:cs typeface="Times New Roman" panose="02020603050405020304" pitchFamily="18" charset="0"/>
              </a:rPr>
              <a:t>df.tail</a:t>
            </a:r>
            <a:r>
              <a:rPr lang="en-US" sz="2000" i="0" dirty="0">
                <a:solidFill>
                  <a:schemeClr val="bg2"/>
                </a:solidFill>
                <a:effectLst/>
                <a:latin typeface="Times New Roman" panose="02020603050405020304" pitchFamily="18" charset="0"/>
                <a:ea typeface="Calibri" panose="020F0502020204030204" pitchFamily="34" charset="0"/>
                <a:cs typeface="Times New Roman" panose="02020603050405020304" pitchFamily="18" charset="0"/>
              </a:rPr>
              <a:t> () </a:t>
            </a:r>
          </a:p>
          <a:p>
            <a:pPr marL="285750" marR="0" indent="-285750" algn="just">
              <a:spcBef>
                <a:spcPts val="0"/>
              </a:spcBef>
              <a:spcAft>
                <a:spcPts val="1000"/>
              </a:spcAft>
              <a:buFont typeface="Arial" panose="020B0604020202020204" pitchFamily="34" charset="0"/>
              <a:buChar char="•"/>
            </a:pPr>
            <a:r>
              <a:rPr lang="en-US" sz="2000" i="0" dirty="0">
                <a:solidFill>
                  <a:schemeClr val="bg2"/>
                </a:solidFill>
                <a:effectLst/>
                <a:latin typeface="Times New Roman" panose="02020603050405020304" pitchFamily="18" charset="0"/>
                <a:ea typeface="Calibri" panose="020F0502020204030204" pitchFamily="34" charset="0"/>
                <a:cs typeface="Times New Roman" panose="02020603050405020304" pitchFamily="18" charset="0"/>
              </a:rPr>
              <a:t>In this case </a:t>
            </a:r>
            <a:r>
              <a:rPr lang="en-US" sz="2000" i="0" dirty="0" err="1">
                <a:solidFill>
                  <a:schemeClr val="bg2"/>
                </a:solidFill>
                <a:effectLst/>
                <a:latin typeface="Times New Roman" panose="02020603050405020304" pitchFamily="18" charset="0"/>
                <a:ea typeface="Calibri" panose="020F0502020204030204" pitchFamily="34" charset="0"/>
                <a:cs typeface="Times New Roman" panose="02020603050405020304" pitchFamily="18" charset="0"/>
              </a:rPr>
              <a:t>jupyter</a:t>
            </a:r>
            <a:r>
              <a:rPr lang="en-US" sz="2000" i="0" dirty="0">
                <a:solidFill>
                  <a:schemeClr val="bg2"/>
                </a:solidFill>
                <a:effectLst/>
                <a:latin typeface="Times New Roman" panose="02020603050405020304" pitchFamily="18" charset="0"/>
                <a:ea typeface="Calibri" panose="020F0502020204030204" pitchFamily="34" charset="0"/>
                <a:cs typeface="Times New Roman" panose="02020603050405020304" pitchFamily="18" charset="0"/>
              </a:rPr>
              <a:t> notebook will extract five data file headings by default. </a:t>
            </a:r>
          </a:p>
          <a:p>
            <a:pPr marL="285750" marR="0" indent="-285750" algn="just">
              <a:spcBef>
                <a:spcPts val="0"/>
              </a:spcBef>
              <a:spcAft>
                <a:spcPts val="1000"/>
              </a:spcAft>
              <a:buFont typeface="Arial" panose="020B0604020202020204" pitchFamily="34" charset="0"/>
              <a:buChar char="•"/>
            </a:pPr>
            <a:r>
              <a:rPr lang="en-US" sz="2000" i="0" dirty="0">
                <a:solidFill>
                  <a:schemeClr val="bg2"/>
                </a:solidFill>
                <a:effectLst/>
                <a:latin typeface="Times New Roman" panose="02020603050405020304" pitchFamily="18" charset="0"/>
                <a:ea typeface="Calibri" panose="020F0502020204030204" pitchFamily="34" charset="0"/>
                <a:cs typeface="Times New Roman" panose="02020603050405020304" pitchFamily="18" charset="0"/>
              </a:rPr>
              <a:t>If you want to extract more than five files, </a:t>
            </a:r>
            <a:r>
              <a:rPr lang="en-US" sz="2000" b="0" i="0" dirty="0">
                <a:solidFill>
                  <a:schemeClr val="bg2"/>
                </a:solidFill>
                <a:effectLst/>
                <a:latin typeface="Times New Roman" panose="02020603050405020304" pitchFamily="18" charset="0"/>
                <a:cs typeface="Times New Roman" panose="02020603050405020304" pitchFamily="18" charset="0"/>
              </a:rPr>
              <a:t>you may insert a value between the parenthesis to change the number of rows returned</a:t>
            </a:r>
            <a:r>
              <a:rPr lang="en-US" sz="1100" b="0" i="0" dirty="0">
                <a:solidFill>
                  <a:schemeClr val="bg2"/>
                </a:solidFill>
                <a:effectLst/>
                <a:latin typeface="Times New Roman" panose="02020603050405020304" pitchFamily="18" charset="0"/>
                <a:cs typeface="Times New Roman" panose="02020603050405020304" pitchFamily="18" charset="0"/>
              </a:rPr>
              <a:t>.</a:t>
            </a:r>
          </a:p>
          <a:p>
            <a:pPr marL="0" marR="0" algn="just">
              <a:spcBef>
                <a:spcPts val="0"/>
              </a:spcBef>
              <a:spcAft>
                <a:spcPts val="1000"/>
              </a:spcAft>
            </a:pPr>
            <a:endParaRPr lang="en-US" sz="1100" i="1"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33508610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8">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9" name="Straight Connector 10">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20" name="Rectangle 12">
            <a:extLst>
              <a:ext uri="{FF2B5EF4-FFF2-40B4-BE49-F238E27FC236}">
                <a16:creationId xmlns:a16="http://schemas.microsoft.com/office/drawing/2014/main" id="{B4D0E555-16F6-44D0-BF56-AF5FF5BDE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a:p>
        </p:txBody>
      </p:sp>
      <p:sp>
        <p:nvSpPr>
          <p:cNvPr id="21" name="Rectangle 14">
            <a:extLst>
              <a:ext uri="{FF2B5EF4-FFF2-40B4-BE49-F238E27FC236}">
                <a16:creationId xmlns:a16="http://schemas.microsoft.com/office/drawing/2014/main" id="{8117041D-1A7B-4ECA-AB68-3CFDB6726B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6220" y="0"/>
            <a:ext cx="4641314" cy="6858000"/>
          </a:xfrm>
          <a:prstGeom prst="rect">
            <a:avLst/>
          </a:prstGeom>
          <a:solidFill>
            <a:srgbClr val="4B5D5A"/>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35869" y="640080"/>
            <a:ext cx="3659246" cy="2862699"/>
          </a:xfrm>
        </p:spPr>
        <p:txBody>
          <a:bodyPr vert="horz" lIns="91440" tIns="45720" rIns="91440" bIns="45720" rtlCol="0" anchor="b">
            <a:normAutofit/>
          </a:bodyPr>
          <a:lstStyle/>
          <a:p>
            <a:r>
              <a:rPr lang="en-US" sz="4100">
                <a:solidFill>
                  <a:srgbClr val="FFFFFF"/>
                </a:solidFill>
              </a:rPr>
              <a:t>     </a:t>
            </a:r>
          </a:p>
        </p:txBody>
      </p:sp>
      <p:cxnSp>
        <p:nvCxnSpPr>
          <p:cNvPr id="17" name="Straight Connector 16">
            <a:extLst>
              <a:ext uri="{FF2B5EF4-FFF2-40B4-BE49-F238E27FC236}">
                <a16:creationId xmlns:a16="http://schemas.microsoft.com/office/drawing/2014/main" id="{ABCD2462-4C1E-401A-AC2D-F799A138B24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73852" y="3663649"/>
            <a:ext cx="338328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71BCC75E-6B86-4B6D-8618-53C7FC3E6B02}"/>
              </a:ext>
            </a:extLst>
          </p:cNvPr>
          <p:cNvSpPr txBox="1"/>
          <p:nvPr/>
        </p:nvSpPr>
        <p:spPr>
          <a:xfrm>
            <a:off x="128858" y="109878"/>
            <a:ext cx="622014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latin typeface="inherit"/>
              </a:rPr>
              <a:t>                       </a:t>
            </a:r>
          </a:p>
        </p:txBody>
      </p:sp>
      <p:sp>
        <p:nvSpPr>
          <p:cNvPr id="9" name="TextBox 8">
            <a:extLst>
              <a:ext uri="{FF2B5EF4-FFF2-40B4-BE49-F238E27FC236}">
                <a16:creationId xmlns:a16="http://schemas.microsoft.com/office/drawing/2014/main" id="{D7341F75-FC56-44BF-844F-9B2ECF4531FC}"/>
              </a:ext>
            </a:extLst>
          </p:cNvPr>
          <p:cNvSpPr txBox="1"/>
          <p:nvPr/>
        </p:nvSpPr>
        <p:spPr>
          <a:xfrm>
            <a:off x="435869" y="690879"/>
            <a:ext cx="3782950" cy="59246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marR="0" indent="-285750" algn="just">
              <a:spcBef>
                <a:spcPts val="0"/>
              </a:spcBef>
              <a:spcAft>
                <a:spcPts val="1875"/>
              </a:spcAft>
              <a:buFont typeface="Arial" panose="020B0604020202020204" pitchFamily="34" charset="0"/>
              <a:buChar char="•"/>
            </a:pP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CTEC 128 data file extracts or transform a data set into a </a:t>
            </a:r>
            <a:r>
              <a:rPr lang="en-US" sz="1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juypter</a:t>
            </a: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notebook, </a:t>
            </a:r>
          </a:p>
          <a:p>
            <a:pPr marL="285750" marR="0" indent="-285750" algn="just">
              <a:spcBef>
                <a:spcPts val="0"/>
              </a:spcBef>
              <a:spcAft>
                <a:spcPts val="1875"/>
              </a:spcAft>
              <a:buFont typeface="Arial" panose="020B0604020202020204" pitchFamily="34" charset="0"/>
              <a:buChar char="•"/>
            </a:pP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It is vital to know the size of the data file. </a:t>
            </a:r>
          </a:p>
          <a:p>
            <a:pPr marL="285750" marR="0" indent="-285750" algn="just">
              <a:spcBef>
                <a:spcPts val="0"/>
              </a:spcBef>
              <a:spcAft>
                <a:spcPts val="1875"/>
              </a:spcAft>
              <a:buFont typeface="Arial" panose="020B0604020202020204" pitchFamily="34" charset="0"/>
              <a:buChar char="•"/>
            </a:pP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As a result, you can run </a:t>
            </a:r>
            <a:r>
              <a:rPr lang="en-US" sz="1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len</a:t>
            </a: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1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df</a:t>
            </a: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in </a:t>
            </a:r>
            <a:r>
              <a:rPr lang="en-US" sz="1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Jupyter</a:t>
            </a: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notebook to find out the length of the data file. </a:t>
            </a:r>
          </a:p>
          <a:p>
            <a:pPr marL="285750" marR="0" indent="-285750" algn="just">
              <a:spcBef>
                <a:spcPts val="0"/>
              </a:spcBef>
              <a:spcAft>
                <a:spcPts val="1875"/>
              </a:spcAft>
              <a:buFont typeface="Arial" panose="020B0604020202020204" pitchFamily="34" charset="0"/>
              <a:buChar char="•"/>
            </a:pP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It provides several techniques for identifying both rows and columns, which is "</a:t>
            </a:r>
            <a:r>
              <a:rPr lang="en-US" sz="1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df.shap</a:t>
            </a: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1800" dirty="0">
                <a:solidFill>
                  <a:schemeClr val="bg1"/>
                </a:solidFill>
                <a:effectLst/>
                <a:latin typeface="Times New Roman" panose="02020603050405020304" pitchFamily="18" charset="0"/>
                <a:ea typeface="Times New Roman" panose="02020603050405020304" pitchFamily="18" charset="0"/>
              </a:rPr>
              <a:t> </a:t>
            </a:r>
          </a:p>
          <a:p>
            <a:pPr marL="285750" marR="0" indent="-285750" algn="just">
              <a:spcBef>
                <a:spcPts val="0"/>
              </a:spcBef>
              <a:spcAft>
                <a:spcPts val="1875"/>
              </a:spcAft>
              <a:buFont typeface="Arial" panose="020B0604020202020204" pitchFamily="34" charset="0"/>
              <a:buChar char="•"/>
            </a:pPr>
            <a:r>
              <a:rPr lang="en-US" sz="1800" dirty="0">
                <a:solidFill>
                  <a:schemeClr val="bg1"/>
                </a:solidFill>
                <a:effectLst/>
                <a:latin typeface="Times New Roman" panose="02020603050405020304" pitchFamily="18" charset="0"/>
                <a:ea typeface="Times New Roman" panose="02020603050405020304" pitchFamily="18" charset="0"/>
              </a:rPr>
              <a:t>The following figure is visualizing each:</a:t>
            </a:r>
          </a:p>
          <a:p>
            <a:pPr marL="285750" marR="0" indent="-285750" algn="just">
              <a:spcBef>
                <a:spcPts val="0"/>
              </a:spcBef>
              <a:spcAft>
                <a:spcPts val="1875"/>
              </a:spcAft>
              <a:buFont typeface="Arial" panose="020B0604020202020204" pitchFamily="34" charset="0"/>
              <a:buChar char="•"/>
            </a:pPr>
            <a:r>
              <a:rPr lang="en-US" sz="1800" dirty="0">
                <a:solidFill>
                  <a:schemeClr val="bg1"/>
                </a:solidFill>
                <a:effectLst/>
                <a:latin typeface="Times New Roman" panose="02020603050405020304" pitchFamily="18" charset="0"/>
                <a:ea typeface="Times New Roman" panose="02020603050405020304" pitchFamily="18" charset="0"/>
              </a:rPr>
              <a:t> </a:t>
            </a:r>
            <a:r>
              <a:rPr lang="en-US" dirty="0">
                <a:solidFill>
                  <a:schemeClr val="bg1"/>
                </a:solidFill>
                <a:latin typeface="Times New Roman" panose="02020603050405020304" pitchFamily="18" charset="0"/>
                <a:ea typeface="Times New Roman" panose="02020603050405020304" pitchFamily="18" charset="0"/>
              </a:rPr>
              <a:t>T</a:t>
            </a:r>
            <a:r>
              <a:rPr lang="en-US" sz="1800" dirty="0">
                <a:solidFill>
                  <a:schemeClr val="bg1"/>
                </a:solidFill>
                <a:effectLst/>
                <a:latin typeface="Times New Roman" panose="02020603050405020304" pitchFamily="18" charset="0"/>
                <a:ea typeface="Times New Roman" panose="02020603050405020304" pitchFamily="18" charset="0"/>
              </a:rPr>
              <a:t>he min, max, std and count for each column for CTEC 128 file.  </a:t>
            </a:r>
          </a:p>
          <a:p>
            <a:endParaRPr lang="en-US" sz="1400" spc="10" dirty="0">
              <a:solidFill>
                <a:srgbClr val="273239"/>
              </a:solidFill>
              <a:latin typeface="Times New Roman"/>
              <a:cs typeface="Times New Roman"/>
            </a:endParaRPr>
          </a:p>
        </p:txBody>
      </p:sp>
      <p:pic>
        <p:nvPicPr>
          <p:cNvPr id="12" name="Picture 11" descr="Graphical user interface, text, application, email&#10;&#10;Description automatically generated">
            <a:extLst>
              <a:ext uri="{FF2B5EF4-FFF2-40B4-BE49-F238E27FC236}">
                <a16:creationId xmlns:a16="http://schemas.microsoft.com/office/drawing/2014/main" id="{BC85EEDC-AAC2-4CA9-BEA4-F61FF6794174}"/>
              </a:ext>
            </a:extLst>
          </p:cNvPr>
          <p:cNvPicPr>
            <a:picLocks noChangeAspect="1"/>
          </p:cNvPicPr>
          <p:nvPr/>
        </p:nvPicPr>
        <p:blipFill rotWithShape="1">
          <a:blip r:embed="rId2"/>
          <a:srcRect t="11603" b="10386"/>
          <a:stretch/>
        </p:blipFill>
        <p:spPr bwMode="auto">
          <a:xfrm>
            <a:off x="4635094" y="109879"/>
            <a:ext cx="7363381" cy="6638244"/>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119284885"/>
      </p:ext>
    </p:extLst>
  </p:cSld>
  <p:clrMapOvr>
    <a:masterClrMapping/>
  </p:clrMapOvr>
</p:sld>
</file>

<file path=ppt/theme/theme1.xml><?xml version="1.0" encoding="utf-8"?>
<a:theme xmlns:a="http://schemas.openxmlformats.org/drawingml/2006/main" name="RetrospectVTI">
  <a:themeElements>
    <a:clrScheme name="Retrospect">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Retrospect">
      <a:majorFont>
        <a:latin typeface="Sagona Extra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Sagona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284</TotalTime>
  <Words>1726</Words>
  <Application>Microsoft Office PowerPoint</Application>
  <PresentationFormat>Widescreen</PresentationFormat>
  <Paragraphs>199</Paragraphs>
  <Slides>19</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19</vt:i4>
      </vt:variant>
    </vt:vector>
  </HeadingPairs>
  <TitlesOfParts>
    <vt:vector size="26" baseType="lpstr">
      <vt:lpstr>Arial</vt:lpstr>
      <vt:lpstr>Calibri</vt:lpstr>
      <vt:lpstr>inherit</vt:lpstr>
      <vt:lpstr>Sagona Book</vt:lpstr>
      <vt:lpstr>Sagona ExtraLight</vt:lpstr>
      <vt:lpstr>Times New Roman</vt:lpstr>
      <vt:lpstr>RetrospectVTI</vt:lpstr>
      <vt:lpstr>          Samuel Sisay        Professor  Jesse Bemley        CTEC 298  Bid Data project          Data 03/10/2022</vt:lpstr>
      <vt:lpstr>PowerPoint Presentation</vt:lpstr>
      <vt:lpstr>     </vt:lpstr>
      <vt:lpstr>     </vt:lpstr>
      <vt:lpstr>     </vt:lpstr>
      <vt:lpstr>     </vt:lpstr>
      <vt:lpstr>     </vt:lpstr>
      <vt:lpstr>     </vt:lpstr>
      <vt:lpstr>     </vt:lpstr>
      <vt:lpstr>     </vt:lpstr>
      <vt:lpstr>     </vt:lpstr>
      <vt:lpstr>     </vt:lpstr>
      <vt:lpstr>     </vt:lpstr>
      <vt:lpstr>     </vt:lpstr>
      <vt:lpstr>PowerPoint Presentation</vt:lpstr>
      <vt:lpstr>    Tableau </vt:lpstr>
      <vt:lpstr>     </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Samuel Sisay</dc:creator>
  <cp:lastModifiedBy>Samuel Sisay</cp:lastModifiedBy>
  <cp:revision>2</cp:revision>
  <dcterms:created xsi:type="dcterms:W3CDTF">2022-03-10T16:49:30Z</dcterms:created>
  <dcterms:modified xsi:type="dcterms:W3CDTF">2022-03-17T19:20:56Z</dcterms:modified>
</cp:coreProperties>
</file>